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1" r:id="rId2"/>
    <p:sldId id="259" r:id="rId3"/>
    <p:sldId id="299" r:id="rId4"/>
    <p:sldId id="257" r:id="rId5"/>
    <p:sldId id="300" r:id="rId6"/>
    <p:sldId id="284" r:id="rId7"/>
    <p:sldId id="285" r:id="rId8"/>
    <p:sldId id="302" r:id="rId9"/>
    <p:sldId id="303" r:id="rId10"/>
    <p:sldId id="304" r:id="rId11"/>
    <p:sldId id="263" r:id="rId12"/>
    <p:sldId id="287" r:id="rId13"/>
    <p:sldId id="288" r:id="rId14"/>
    <p:sldId id="290" r:id="rId15"/>
    <p:sldId id="286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97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DACCORD" initials="C" lastIdx="17" clrIdx="0">
    <p:extLst>
      <p:ext uri="{19B8F6BF-5375-455C-9EA6-DF929625EA0E}">
        <p15:presenceInfo xmlns:p15="http://schemas.microsoft.com/office/powerpoint/2012/main" userId="CDACCORD" providerId="None"/>
      </p:ext>
    </p:extLst>
  </p:cmAuthor>
  <p:cmAuthor id="2" name="cdaccord@amaris.com" initials="c" lastIdx="1" clrIdx="1">
    <p:extLst>
      <p:ext uri="{19B8F6BF-5375-455C-9EA6-DF929625EA0E}">
        <p15:presenceInfo xmlns:p15="http://schemas.microsoft.com/office/powerpoint/2012/main" userId="cdaccord@amaris.com" providerId="None"/>
      </p:ext>
    </p:extLst>
  </p:cmAuthor>
  <p:cmAuthor id="3" name="NGUYEN Trung Hieu" initials="NTH" lastIdx="1" clrIdx="2">
    <p:extLst>
      <p:ext uri="{19B8F6BF-5375-455C-9EA6-DF929625EA0E}">
        <p15:presenceInfo xmlns:p15="http://schemas.microsoft.com/office/powerpoint/2012/main" userId="NGUYEN Trung Hieu" providerId="None"/>
      </p:ext>
    </p:extLst>
  </p:cmAuthor>
  <p:cmAuthor id="4" name="Prishma Jaunkeepersad" initials="PJ" lastIdx="1" clrIdx="3">
    <p:extLst>
      <p:ext uri="{19B8F6BF-5375-455C-9EA6-DF929625EA0E}">
        <p15:presenceInfo xmlns:p15="http://schemas.microsoft.com/office/powerpoint/2012/main" userId="ac15e081ce2d55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722"/>
    <a:srgbClr val="EC6823"/>
    <a:srgbClr val="4A4B4C"/>
    <a:srgbClr val="F69D4F"/>
    <a:srgbClr val="F3903B"/>
    <a:srgbClr val="EF7420"/>
    <a:srgbClr val="F68220"/>
    <a:srgbClr val="333366"/>
    <a:srgbClr val="993365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0"/>
    <p:restoredTop sz="94691"/>
  </p:normalViewPr>
  <p:slideViewPr>
    <p:cSldViewPr snapToGrid="0" snapToObjects="1">
      <p:cViewPr varScale="1">
        <p:scale>
          <a:sx n="65" d="100"/>
          <a:sy n="65" d="100"/>
        </p:scale>
        <p:origin x="120" y="40"/>
      </p:cViewPr>
      <p:guideLst/>
    </p:cSldViewPr>
  </p:slideViewPr>
  <p:outlineViewPr>
    <p:cViewPr>
      <p:scale>
        <a:sx n="33" d="100"/>
        <a:sy n="33" d="100"/>
      </p:scale>
      <p:origin x="0" y="-27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950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66-42F8-84AA-216E7FAB3B90}"/>
              </c:ext>
            </c:extLst>
          </c:dPt>
          <c:dPt>
            <c:idx val="1"/>
            <c:bubble3D val="0"/>
            <c:spPr>
              <a:solidFill>
                <a:srgbClr val="F59D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66-42F8-84AA-216E7FAB3B90}"/>
              </c:ext>
            </c:extLst>
          </c:dPt>
          <c:dPt>
            <c:idx val="2"/>
            <c:bubble3D val="0"/>
            <c:spPr>
              <a:solidFill>
                <a:srgbClr val="F5822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766-42F8-84AA-216E7FAB3B90}"/>
              </c:ext>
            </c:extLst>
          </c:dPt>
          <c:dPt>
            <c:idx val="3"/>
            <c:bubble3D val="0"/>
            <c:spPr>
              <a:solidFill>
                <a:srgbClr val="EE742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766-42F8-84AA-216E7FAB3B90}"/>
              </c:ext>
            </c:extLst>
          </c:dPt>
          <c:dLbls>
            <c:dLbl>
              <c:idx val="0"/>
              <c:layout>
                <c:manualLayout>
                  <c:x val="-2.4514369245647399E-3"/>
                  <c:y val="3.7196236974509599E-2"/>
                </c:manualLayout>
              </c:layout>
              <c:tx>
                <c:rich>
                  <a:bodyPr rot="0" spcFirstLastPara="1" vertOverflow="ellipsis" vert="horz" wrap="square" lIns="0" tIns="0" rIns="0" bIns="0" anchor="ctr" anchorCtr="1"/>
                  <a:lstStyle/>
                  <a:p>
                    <a:pPr algn="l">
                      <a:defRPr sz="2400" b="1" i="0" u="none" strike="noStrike" kern="1200" baseline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defRPr>
                    </a:pPr>
                    <a:fld id="{F0220CFA-AAAE-F64E-857A-7416E8A94E2A}" type="VALUE">
                      <a:rPr lang="en-US" sz="2400" smtClean="0">
                        <a:solidFill>
                          <a:schemeClr val="bg1"/>
                        </a:solidFill>
                      </a:rPr>
                      <a:pPr algn="l">
                        <a:defRPr sz="2400" b="1" i="0" u="none" strike="noStrike" kern="1200" baseline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66-42F8-84AA-216E7FAB3B90}"/>
                </c:ext>
              </c:extLst>
            </c:dLbl>
            <c:dLbl>
              <c:idx val="1"/>
              <c:layout>
                <c:manualLayout>
                  <c:x val="-8.3176251883894398E-3"/>
                  <c:y val="-3.0799965278565699E-3"/>
                </c:manualLayout>
              </c:layout>
              <c:tx>
                <c:rich>
                  <a:bodyPr rot="0" spcFirstLastPara="1" vertOverflow="overflow" horzOverflow="overflow" vert="horz" wrap="square" lIns="0" tIns="0" rIns="0" bIns="0" anchor="ctr" anchorCtr="1">
                    <a:noAutofit/>
                  </a:bodyPr>
                  <a:lstStyle/>
                  <a:p>
                    <a:pPr algn="r">
                      <a:defRPr sz="2400" b="1" i="0" u="none" strike="noStrike" kern="1200" baseline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defRPr>
                    </a:pPr>
                    <a:fld id="{E3EB759F-08A7-B347-82D1-55B6F696CE74}" type="VALUE">
                      <a:rPr lang="en-US" sz="2400" smtClean="0">
                        <a:solidFill>
                          <a:schemeClr val="bg1"/>
                        </a:solidFill>
                      </a:rPr>
                      <a:pPr algn="r">
                        <a:defRPr sz="2400" b="1" i="0" u="none" strike="noStrike" kern="1200" baseline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0658307086614199"/>
                      <c:h val="7.186178425431259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766-42F8-84AA-216E7FAB3B90}"/>
                </c:ext>
              </c:extLst>
            </c:dLbl>
            <c:dLbl>
              <c:idx val="2"/>
              <c:layout>
                <c:manualLayout>
                  <c:x val="-1.0351048300005E-2"/>
                  <c:y val="-5.982784075540049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766-42F8-84AA-216E7FAB3B90}"/>
                </c:ext>
              </c:extLst>
            </c:dLbl>
            <c:dLbl>
              <c:idx val="3"/>
              <c:layout>
                <c:manualLayout>
                  <c:x val="-3.62584081754105E-3"/>
                  <c:y val="-7.875714553791749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766-42F8-84AA-216E7FAB3B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: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Feuil1!$A$2:$A$5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4</c:v>
                </c:pt>
                <c:pt idx="3">
                  <c:v>Item 5</c:v>
                </c:pt>
              </c:strCache>
            </c:strRef>
          </c:cat>
          <c:val>
            <c:numRef>
              <c:f>Feuil1!$B$2:$B$5</c:f>
              <c:numCache>
                <c:formatCode>0%</c:formatCode>
                <c:ptCount val="4"/>
                <c:pt idx="0">
                  <c:v>0.35</c:v>
                </c:pt>
                <c:pt idx="1">
                  <c:v>0.22</c:v>
                </c:pt>
                <c:pt idx="2">
                  <c:v>0.33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766-42F8-84AA-216E7FAB3B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 i="0">
          <a:solidFill>
            <a:srgbClr val="4A4B4C"/>
          </a:solidFill>
          <a:latin typeface="Calibri" charset="0"/>
          <a:ea typeface="Calibri" charset="0"/>
          <a:cs typeface="Calibri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4411705095397598E-2"/>
          <c:y val="8.50024872071974E-2"/>
          <c:w val="0.84527071508599705"/>
          <c:h val="0.815038555894753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A4B4C"/>
            </a:solidFill>
            <a:ln w="25402">
              <a:noFill/>
            </a:ln>
          </c:spPr>
          <c:invertIfNegative val="0"/>
          <c:cat>
            <c:strRef>
              <c:f>Feuil1!$A$2:$A$5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CA-48AF-86FA-17CE406F31C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rgbClr val="F3903B"/>
            </a:solidFill>
            <a:ln w="25402">
              <a:noFill/>
            </a:ln>
          </c:spPr>
          <c:invertIfNegative val="0"/>
          <c:cat>
            <c:strRef>
              <c:f>Feuil1!$A$2:$A$5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CA-48AF-86FA-17CE406F31CA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rgbClr val="F58220"/>
            </a:solidFill>
            <a:ln w="25402">
              <a:noFill/>
            </a:ln>
          </c:spPr>
          <c:invertIfNegative val="0"/>
          <c:cat>
            <c:strRef>
              <c:f>Feuil1!$A$2:$A$5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CA-48AF-86FA-17CE406F31CA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Serie 4</c:v>
                </c:pt>
              </c:strCache>
            </c:strRef>
          </c:tx>
          <c:spPr>
            <a:solidFill>
              <a:srgbClr val="E95022"/>
            </a:solidFill>
            <a:ln w="25402">
              <a:noFill/>
            </a:ln>
          </c:spPr>
          <c:invertIfNegative val="0"/>
          <c:cat>
            <c:strRef>
              <c:f>Feuil1!$A$2:$A$5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Feuil1!$E$2:$E$5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8CA-48AF-86FA-17CE406F3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11647728"/>
        <c:axId val="-311677648"/>
      </c:barChart>
      <c:catAx>
        <c:axId val="-311647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rgbClr val="4A4B4C"/>
            </a:solidFill>
            <a:prstDash val="solid"/>
            <a:miter lim="800000"/>
          </a:ln>
        </c:spPr>
        <c:crossAx val="-311677648"/>
        <c:crosses val="autoZero"/>
        <c:auto val="1"/>
        <c:lblAlgn val="ctr"/>
        <c:lblOffset val="100"/>
        <c:noMultiLvlLbl val="0"/>
      </c:catAx>
      <c:valAx>
        <c:axId val="-311677648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spPr>
          <a:ln w="6350">
            <a:solidFill>
              <a:schemeClr val="bg1"/>
            </a:solidFill>
            <a:prstDash val="solid"/>
            <a:miter lim="800000"/>
          </a:ln>
        </c:spPr>
        <c:crossAx val="-311647728"/>
        <c:crosses val="autoZero"/>
        <c:crossBetween val="between"/>
      </c:valAx>
      <c:spPr>
        <a:noFill/>
        <a:ln w="25402">
          <a:noFill/>
        </a:ln>
      </c:spPr>
    </c:plotArea>
    <c:legend>
      <c:legendPos val="r"/>
      <c:layout>
        <c:manualLayout>
          <c:xMode val="edge"/>
          <c:yMode val="edge"/>
          <c:x val="0.88980914406266598"/>
          <c:y val="0.59930123939650104"/>
          <c:w val="7.5610678552346003E-2"/>
          <c:h val="0.335434969631212"/>
        </c:manualLayout>
      </c:layout>
      <c:overlay val="0"/>
      <c:spPr>
        <a:noFill/>
        <a:ln w="25402">
          <a:noFill/>
        </a:ln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1" i="0">
          <a:solidFill>
            <a:srgbClr val="4A4B4C"/>
          </a:solidFill>
          <a:latin typeface="Calibri" charset="0"/>
          <a:ea typeface="Calibri" charset="0"/>
          <a:cs typeface="Calibri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66C2B-6C68-8B46-AF6A-A24B1204BBB9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04C2B-16EC-B44F-8F3F-7D986774F7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109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>
            <a:extLst>
              <a:ext uri="{FF2B5EF4-FFF2-40B4-BE49-F238E27FC236}">
                <a16:creationId xmlns:a16="http://schemas.microsoft.com/office/drawing/2014/main" id="{31D54B05-A244-47D2-BBE0-3C2564A32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90"/>
          <a:stretch/>
        </p:blipFill>
        <p:spPr>
          <a:xfrm>
            <a:off x="3238221" y="2346158"/>
            <a:ext cx="5481048" cy="13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58220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4" y="1557338"/>
            <a:ext cx="2923866" cy="4535487"/>
          </a:xfrm>
        </p:spPr>
        <p:txBody>
          <a:bodyPr/>
          <a:lstStyle>
            <a:lvl1pPr marL="177800" indent="-177800"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 smtClean="0"/>
              <a:t>Cliquez pour modifier les styles du texte </a:t>
            </a:r>
            <a:r>
              <a:rPr lang="fr-FR" smtClean="0"/>
              <a:t>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B37E8D-B5DE-A040-95BF-155BB46C103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558925" y="1557339"/>
            <a:ext cx="6587209" cy="774382"/>
          </a:xfrm>
        </p:spPr>
        <p:txBody>
          <a:bodyPr/>
          <a:lstStyle>
            <a:lvl1pPr marL="760413" indent="-760413">
              <a:tabLst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7" name="bk object 20">
            <a:extLst>
              <a:ext uri="{FF2B5EF4-FFF2-40B4-BE49-F238E27FC236}">
                <a16:creationId xmlns:a16="http://schemas.microsoft.com/office/drawing/2014/main" id="{BB220530-2CB6-497C-8E90-F50CD8EE2175}"/>
              </a:ext>
            </a:extLst>
          </p:cNvPr>
          <p:cNvSpPr/>
          <p:nvPr userDrawn="1"/>
        </p:nvSpPr>
        <p:spPr>
          <a:xfrm rot="10800000">
            <a:off x="1719934" y="5343744"/>
            <a:ext cx="6426200" cy="241300"/>
          </a:xfrm>
          <a:custGeom>
            <a:avLst/>
            <a:gdLst/>
            <a:ahLst/>
            <a:cxnLst/>
            <a:rect l="l" t="t" r="r" b="b"/>
            <a:pathLst>
              <a:path w="6426200" h="241300">
                <a:moveTo>
                  <a:pt x="6426200" y="241300"/>
                </a:moveTo>
                <a:lnTo>
                  <a:pt x="596900" y="241300"/>
                </a:lnTo>
                <a:lnTo>
                  <a:pt x="330200" y="0"/>
                </a:lnTo>
                <a:lnTo>
                  <a:pt x="330200" y="241300"/>
                </a:lnTo>
                <a:lnTo>
                  <a:pt x="0" y="241300"/>
                </a:lnTo>
              </a:path>
            </a:pathLst>
          </a:custGeom>
          <a:ln w="12700">
            <a:solidFill>
              <a:srgbClr val="F5822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0" tIns="0" rIns="0" bIns="0" rtlCol="0"/>
          <a:lstStyle/>
          <a:p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2316480" y="2530475"/>
            <a:ext cx="5829654" cy="2452688"/>
          </a:xfrm>
        </p:spPr>
        <p:txBody>
          <a:bodyPr/>
          <a:lstStyle>
            <a:lvl1pPr marL="0" indent="0">
              <a:buFont typeface="Arial" charset="0"/>
              <a:buNone/>
              <a:defRPr sz="1800" i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1F13B94D-9312-48D4-ADDD-D1C33CE85916}"/>
              </a:ext>
            </a:extLst>
          </p:cNvPr>
          <p:cNvSpPr/>
          <p:nvPr userDrawn="1"/>
        </p:nvSpPr>
        <p:spPr>
          <a:xfrm>
            <a:off x="8172324" y="4701223"/>
            <a:ext cx="429259" cy="281940"/>
          </a:xfrm>
          <a:custGeom>
            <a:avLst/>
            <a:gdLst/>
            <a:ahLst/>
            <a:cxnLst/>
            <a:rect l="l" t="t" r="r" b="b"/>
            <a:pathLst>
              <a:path w="429260" h="281939">
                <a:moveTo>
                  <a:pt x="421246" y="0"/>
                </a:moveTo>
                <a:lnTo>
                  <a:pt x="291325" y="0"/>
                </a:lnTo>
                <a:lnTo>
                  <a:pt x="284408" y="43768"/>
                </a:lnTo>
                <a:lnTo>
                  <a:pt x="276395" y="88815"/>
                </a:lnTo>
                <a:lnTo>
                  <a:pt x="267287" y="135140"/>
                </a:lnTo>
                <a:lnTo>
                  <a:pt x="257085" y="182744"/>
                </a:lnTo>
                <a:lnTo>
                  <a:pt x="245666" y="232124"/>
                </a:lnTo>
                <a:lnTo>
                  <a:pt x="233400" y="281787"/>
                </a:lnTo>
                <a:lnTo>
                  <a:pt x="330149" y="281787"/>
                </a:lnTo>
                <a:lnTo>
                  <a:pt x="352112" y="232124"/>
                </a:lnTo>
                <a:lnTo>
                  <a:pt x="371889" y="184365"/>
                </a:lnTo>
                <a:lnTo>
                  <a:pt x="389480" y="138512"/>
                </a:lnTo>
                <a:lnTo>
                  <a:pt x="404884" y="94564"/>
                </a:lnTo>
                <a:lnTo>
                  <a:pt x="418101" y="52520"/>
                </a:lnTo>
                <a:lnTo>
                  <a:pt x="429133" y="12382"/>
                </a:lnTo>
                <a:lnTo>
                  <a:pt x="421246" y="0"/>
                </a:lnTo>
                <a:close/>
              </a:path>
              <a:path w="429260" h="281939">
                <a:moveTo>
                  <a:pt x="186169" y="0"/>
                </a:moveTo>
                <a:lnTo>
                  <a:pt x="56248" y="0"/>
                </a:lnTo>
                <a:lnTo>
                  <a:pt x="49838" y="40954"/>
                </a:lnTo>
                <a:lnTo>
                  <a:pt x="42243" y="84313"/>
                </a:lnTo>
                <a:lnTo>
                  <a:pt x="33462" y="130078"/>
                </a:lnTo>
                <a:lnTo>
                  <a:pt x="23495" y="178245"/>
                </a:lnTo>
                <a:lnTo>
                  <a:pt x="12341" y="228816"/>
                </a:lnTo>
                <a:lnTo>
                  <a:pt x="0" y="281787"/>
                </a:lnTo>
                <a:lnTo>
                  <a:pt x="95605" y="281787"/>
                </a:lnTo>
                <a:lnTo>
                  <a:pt x="117574" y="232124"/>
                </a:lnTo>
                <a:lnTo>
                  <a:pt x="137355" y="184365"/>
                </a:lnTo>
                <a:lnTo>
                  <a:pt x="154947" y="138512"/>
                </a:lnTo>
                <a:lnTo>
                  <a:pt x="170353" y="94564"/>
                </a:lnTo>
                <a:lnTo>
                  <a:pt x="183571" y="52520"/>
                </a:lnTo>
                <a:lnTo>
                  <a:pt x="194602" y="12382"/>
                </a:lnTo>
                <a:lnTo>
                  <a:pt x="186169" y="0"/>
                </a:lnTo>
                <a:close/>
              </a:path>
            </a:pathLst>
          </a:custGeom>
          <a:solidFill>
            <a:srgbClr val="E4E4E3"/>
          </a:solidFill>
        </p:spPr>
        <p:txBody>
          <a:bodyPr wrap="square" lIns="0" tIns="0" rIns="0" bIns="0" rtlCol="0"/>
          <a:lstStyle/>
          <a:p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F6C0CA6-762C-444D-BE92-C3C35CBB5D08}"/>
              </a:ext>
            </a:extLst>
          </p:cNvPr>
          <p:cNvSpPr/>
          <p:nvPr userDrawn="1"/>
        </p:nvSpPr>
        <p:spPr>
          <a:xfrm>
            <a:off x="1646401" y="2599883"/>
            <a:ext cx="429259" cy="281940"/>
          </a:xfrm>
          <a:custGeom>
            <a:avLst/>
            <a:gdLst/>
            <a:ahLst/>
            <a:cxnLst/>
            <a:rect l="l" t="t" r="r" b="b"/>
            <a:pathLst>
              <a:path w="429260" h="281939">
                <a:moveTo>
                  <a:pt x="195732" y="0"/>
                </a:moveTo>
                <a:lnTo>
                  <a:pt x="98983" y="0"/>
                </a:lnTo>
                <a:lnTo>
                  <a:pt x="77020" y="49663"/>
                </a:lnTo>
                <a:lnTo>
                  <a:pt x="57243" y="97421"/>
                </a:lnTo>
                <a:lnTo>
                  <a:pt x="39652" y="143275"/>
                </a:lnTo>
                <a:lnTo>
                  <a:pt x="24248" y="187223"/>
                </a:lnTo>
                <a:lnTo>
                  <a:pt x="11031" y="229266"/>
                </a:lnTo>
                <a:lnTo>
                  <a:pt x="0" y="269405"/>
                </a:lnTo>
                <a:lnTo>
                  <a:pt x="7886" y="281774"/>
                </a:lnTo>
                <a:lnTo>
                  <a:pt x="137807" y="281774"/>
                </a:lnTo>
                <a:lnTo>
                  <a:pt x="144724" y="238012"/>
                </a:lnTo>
                <a:lnTo>
                  <a:pt x="152737" y="192971"/>
                </a:lnTo>
                <a:lnTo>
                  <a:pt x="161845" y="146650"/>
                </a:lnTo>
                <a:lnTo>
                  <a:pt x="172047" y="99048"/>
                </a:lnTo>
                <a:lnTo>
                  <a:pt x="183467" y="49663"/>
                </a:lnTo>
                <a:lnTo>
                  <a:pt x="195732" y="0"/>
                </a:lnTo>
                <a:close/>
              </a:path>
              <a:path w="429260" h="281939">
                <a:moveTo>
                  <a:pt x="429133" y="0"/>
                </a:moveTo>
                <a:lnTo>
                  <a:pt x="333527" y="0"/>
                </a:lnTo>
                <a:lnTo>
                  <a:pt x="311558" y="49663"/>
                </a:lnTo>
                <a:lnTo>
                  <a:pt x="291777" y="97421"/>
                </a:lnTo>
                <a:lnTo>
                  <a:pt x="274185" y="143275"/>
                </a:lnTo>
                <a:lnTo>
                  <a:pt x="258779" y="187223"/>
                </a:lnTo>
                <a:lnTo>
                  <a:pt x="245561" y="229266"/>
                </a:lnTo>
                <a:lnTo>
                  <a:pt x="234530" y="269405"/>
                </a:lnTo>
                <a:lnTo>
                  <a:pt x="242963" y="281774"/>
                </a:lnTo>
                <a:lnTo>
                  <a:pt x="372884" y="281774"/>
                </a:lnTo>
                <a:lnTo>
                  <a:pt x="379294" y="240826"/>
                </a:lnTo>
                <a:lnTo>
                  <a:pt x="386889" y="197472"/>
                </a:lnTo>
                <a:lnTo>
                  <a:pt x="395670" y="151712"/>
                </a:lnTo>
                <a:lnTo>
                  <a:pt x="405637" y="103546"/>
                </a:lnTo>
                <a:lnTo>
                  <a:pt x="416791" y="52975"/>
                </a:lnTo>
                <a:lnTo>
                  <a:pt x="429133" y="0"/>
                </a:lnTo>
                <a:close/>
              </a:path>
            </a:pathLst>
          </a:custGeom>
          <a:solidFill>
            <a:srgbClr val="E4E4E3"/>
          </a:solidFill>
        </p:spPr>
        <p:txBody>
          <a:bodyPr wrap="square" lIns="0" tIns="0" rIns="0" bIns="0" rtlCol="0"/>
          <a:lstStyle/>
          <a:p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bk object 17">
            <a:extLst>
              <a:ext uri="{FF2B5EF4-FFF2-40B4-BE49-F238E27FC236}">
                <a16:creationId xmlns:a16="http://schemas.microsoft.com/office/drawing/2014/main" id="{F4AB9003-ED10-4950-998F-C2A73EF56550}"/>
              </a:ext>
            </a:extLst>
          </p:cNvPr>
          <p:cNvSpPr/>
          <p:nvPr userDrawn="1"/>
        </p:nvSpPr>
        <p:spPr>
          <a:xfrm>
            <a:off x="8536707" y="1990473"/>
            <a:ext cx="2741295" cy="3362325"/>
          </a:xfrm>
          <a:custGeom>
            <a:avLst/>
            <a:gdLst/>
            <a:ahLst/>
            <a:cxnLst/>
            <a:rect l="l" t="t" r="r" b="b"/>
            <a:pathLst>
              <a:path w="2741295" h="3362325">
                <a:moveTo>
                  <a:pt x="950125" y="0"/>
                </a:moveTo>
                <a:lnTo>
                  <a:pt x="0" y="2375331"/>
                </a:lnTo>
                <a:lnTo>
                  <a:pt x="1790763" y="3362045"/>
                </a:lnTo>
                <a:lnTo>
                  <a:pt x="2740888" y="986701"/>
                </a:lnTo>
                <a:lnTo>
                  <a:pt x="950125" y="0"/>
                </a:lnTo>
                <a:close/>
              </a:path>
            </a:pathLst>
          </a:custGeom>
          <a:solidFill>
            <a:srgbClr val="DCDEDD"/>
          </a:solidFill>
        </p:spPr>
        <p:txBody>
          <a:bodyPr wrap="square" lIns="0" tIns="0" rIns="0" bIns="0" rtlCol="0"/>
          <a:lstStyle/>
          <a:p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5" hasCustomPrompt="1"/>
          </p:nvPr>
        </p:nvSpPr>
        <p:spPr>
          <a:xfrm>
            <a:off x="8147720" y="5616575"/>
            <a:ext cx="3206079" cy="476250"/>
          </a:xfrm>
        </p:spPr>
        <p:txBody>
          <a:bodyPr/>
          <a:lstStyle>
            <a:lvl1pPr marL="0" indent="0">
              <a:buFont typeface="Arial" charset="0"/>
              <a:buNone/>
              <a:defRPr sz="1400" i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Prénom NOM, Poste</a:t>
            </a:r>
          </a:p>
        </p:txBody>
      </p:sp>
      <p:sp>
        <p:nvSpPr>
          <p:cNvPr id="18" name="Espace réservé pour une image  17"/>
          <p:cNvSpPr>
            <a:spLocks noGrp="1"/>
          </p:cNvSpPr>
          <p:nvPr>
            <p:ph type="pic" sz="quarter" idx="16"/>
          </p:nvPr>
        </p:nvSpPr>
        <p:spPr>
          <a:xfrm>
            <a:off x="8815386" y="2447925"/>
            <a:ext cx="2538413" cy="2535238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2377440"/>
            <a:ext cx="3365039" cy="1912619"/>
          </a:xfrm>
          <a:solidFill>
            <a:srgbClr val="EC6823"/>
          </a:solidFill>
        </p:spPr>
        <p:txBody>
          <a:bodyPr lIns="360000" bIns="360000" anchor="b" anchorCtr="0"/>
          <a:lstStyle>
            <a:lvl1pPr marL="0" indent="0">
              <a:buFont typeface="Arial" charset="0"/>
              <a:buNone/>
              <a:tabLst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Ajoutez du texte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05083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8" name="Espace réservé pour une image  17"/>
          <p:cNvSpPr>
            <a:spLocks noGrp="1"/>
          </p:cNvSpPr>
          <p:nvPr>
            <p:ph type="pic" sz="quarter" idx="16"/>
          </p:nvPr>
        </p:nvSpPr>
        <p:spPr>
          <a:xfrm>
            <a:off x="405083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3" name="bk object 17">
            <a:extLst>
              <a:ext uri="{FF2B5EF4-FFF2-40B4-BE49-F238E27FC236}">
                <a16:creationId xmlns:a16="http://schemas.microsoft.com/office/drawing/2014/main" id="{613CCBE8-FB8A-4D3D-8E8D-0267963B97BA}"/>
              </a:ext>
            </a:extLst>
          </p:cNvPr>
          <p:cNvSpPr/>
          <p:nvPr userDrawn="1"/>
        </p:nvSpPr>
        <p:spPr>
          <a:xfrm>
            <a:off x="1555714" y="4559435"/>
            <a:ext cx="9804144" cy="183388"/>
          </a:xfrm>
          <a:custGeom>
            <a:avLst/>
            <a:gdLst>
              <a:gd name="connsiteX0" fmla="*/ 7247934 w 7247934"/>
              <a:gd name="connsiteY0" fmla="*/ 0 h 139700"/>
              <a:gd name="connsiteX1" fmla="*/ 727925 w 7247934"/>
              <a:gd name="connsiteY1" fmla="*/ 0 h 139700"/>
              <a:gd name="connsiteX2" fmla="*/ 573519 w 7247934"/>
              <a:gd name="connsiteY2" fmla="*/ 139700 h 139700"/>
              <a:gd name="connsiteX3" fmla="*/ 573519 w 7247934"/>
              <a:gd name="connsiteY3" fmla="*/ 0 h 139700"/>
              <a:gd name="connsiteX4" fmla="*/ 0 w 7247934"/>
              <a:gd name="connsiteY4" fmla="*/ 0 h 139700"/>
              <a:gd name="connsiteX0" fmla="*/ 7468512 w 7468512"/>
              <a:gd name="connsiteY0" fmla="*/ 0 h 139700"/>
              <a:gd name="connsiteX1" fmla="*/ 948503 w 7468512"/>
              <a:gd name="connsiteY1" fmla="*/ 0 h 139700"/>
              <a:gd name="connsiteX2" fmla="*/ 794097 w 7468512"/>
              <a:gd name="connsiteY2" fmla="*/ 139700 h 139700"/>
              <a:gd name="connsiteX3" fmla="*/ 794097 w 7468512"/>
              <a:gd name="connsiteY3" fmla="*/ 0 h 139700"/>
              <a:gd name="connsiteX4" fmla="*/ 0 w 7468512"/>
              <a:gd name="connsiteY4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512" h="139700">
                <a:moveTo>
                  <a:pt x="7468512" y="0"/>
                </a:moveTo>
                <a:lnTo>
                  <a:pt x="948503" y="0"/>
                </a:lnTo>
                <a:lnTo>
                  <a:pt x="794097" y="139700"/>
                </a:lnTo>
                <a:lnTo>
                  <a:pt x="794097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5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594515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9" name="Espace réservé pour une image  17"/>
          <p:cNvSpPr>
            <a:spLocks noGrp="1"/>
          </p:cNvSpPr>
          <p:nvPr>
            <p:ph type="pic" sz="quarter" idx="18"/>
          </p:nvPr>
        </p:nvSpPr>
        <p:spPr>
          <a:xfrm>
            <a:off x="594515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9"/>
          </p:nvPr>
        </p:nvSpPr>
        <p:spPr>
          <a:xfrm>
            <a:off x="783947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1" name="Espace réservé pour une image  17"/>
          <p:cNvSpPr>
            <a:spLocks noGrp="1"/>
          </p:cNvSpPr>
          <p:nvPr>
            <p:ph type="pic" sz="quarter" idx="20"/>
          </p:nvPr>
        </p:nvSpPr>
        <p:spPr>
          <a:xfrm>
            <a:off x="783947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2" name="Espace réservé du texte 8"/>
          <p:cNvSpPr>
            <a:spLocks noGrp="1"/>
          </p:cNvSpPr>
          <p:nvPr>
            <p:ph type="body" sz="quarter" idx="21"/>
          </p:nvPr>
        </p:nvSpPr>
        <p:spPr>
          <a:xfrm>
            <a:off x="973379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pour une image  17"/>
          <p:cNvSpPr>
            <a:spLocks noGrp="1"/>
          </p:cNvSpPr>
          <p:nvPr>
            <p:ph type="pic" sz="quarter" idx="22"/>
          </p:nvPr>
        </p:nvSpPr>
        <p:spPr>
          <a:xfrm>
            <a:off x="973379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3"/>
          </p:nvPr>
        </p:nvSpPr>
        <p:spPr>
          <a:xfrm>
            <a:off x="411480" y="4800600"/>
            <a:ext cx="3365040" cy="1292226"/>
          </a:xfrm>
        </p:spPr>
        <p:txBody>
          <a:bodyPr/>
          <a:lstStyle>
            <a:lvl1pPr marL="273050" indent="-273050">
              <a:tabLst/>
              <a:defRPr sz="1600"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155892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8" name="Espace réservé pour une image  17"/>
          <p:cNvSpPr>
            <a:spLocks noGrp="1"/>
          </p:cNvSpPr>
          <p:nvPr>
            <p:ph type="pic" sz="quarter" idx="16"/>
          </p:nvPr>
        </p:nvSpPr>
        <p:spPr>
          <a:xfrm>
            <a:off x="155892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345324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9" name="Espace réservé pour une image  17"/>
          <p:cNvSpPr>
            <a:spLocks noGrp="1"/>
          </p:cNvSpPr>
          <p:nvPr>
            <p:ph type="pic" sz="quarter" idx="18"/>
          </p:nvPr>
        </p:nvSpPr>
        <p:spPr>
          <a:xfrm>
            <a:off x="345324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9"/>
          </p:nvPr>
        </p:nvSpPr>
        <p:spPr>
          <a:xfrm>
            <a:off x="534756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1" name="Espace réservé pour une image  17"/>
          <p:cNvSpPr>
            <a:spLocks noGrp="1"/>
          </p:cNvSpPr>
          <p:nvPr>
            <p:ph type="pic" sz="quarter" idx="20"/>
          </p:nvPr>
        </p:nvSpPr>
        <p:spPr>
          <a:xfrm>
            <a:off x="534756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2" name="Espace réservé du texte 8"/>
          <p:cNvSpPr>
            <a:spLocks noGrp="1"/>
          </p:cNvSpPr>
          <p:nvPr>
            <p:ph type="body" sz="quarter" idx="21"/>
          </p:nvPr>
        </p:nvSpPr>
        <p:spPr>
          <a:xfrm>
            <a:off x="724188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pour une image  17"/>
          <p:cNvSpPr>
            <a:spLocks noGrp="1"/>
          </p:cNvSpPr>
          <p:nvPr>
            <p:ph type="pic" sz="quarter" idx="22"/>
          </p:nvPr>
        </p:nvSpPr>
        <p:spPr>
          <a:xfrm>
            <a:off x="724188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3"/>
          </p:nvPr>
        </p:nvSpPr>
        <p:spPr>
          <a:xfrm>
            <a:off x="913620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6" name="Espace réservé pour une image  17"/>
          <p:cNvSpPr>
            <a:spLocks noGrp="1"/>
          </p:cNvSpPr>
          <p:nvPr>
            <p:ph type="pic" sz="quarter" idx="24"/>
          </p:nvPr>
        </p:nvSpPr>
        <p:spPr>
          <a:xfrm>
            <a:off x="913620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4" name="Espace réservé du texte 8"/>
          <p:cNvSpPr>
            <a:spLocks noGrp="1"/>
          </p:cNvSpPr>
          <p:nvPr>
            <p:ph type="body" sz="quarter" idx="25" hasCustomPrompt="1"/>
          </p:nvPr>
        </p:nvSpPr>
        <p:spPr>
          <a:xfrm>
            <a:off x="155892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5" name="Espace réservé du texte 8"/>
          <p:cNvSpPr>
            <a:spLocks noGrp="1"/>
          </p:cNvSpPr>
          <p:nvPr>
            <p:ph type="body" sz="quarter" idx="26" hasCustomPrompt="1"/>
          </p:nvPr>
        </p:nvSpPr>
        <p:spPr>
          <a:xfrm>
            <a:off x="345324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6" name="Espace réservé du texte 8"/>
          <p:cNvSpPr>
            <a:spLocks noGrp="1"/>
          </p:cNvSpPr>
          <p:nvPr>
            <p:ph type="body" sz="quarter" idx="27" hasCustomPrompt="1"/>
          </p:nvPr>
        </p:nvSpPr>
        <p:spPr>
          <a:xfrm>
            <a:off x="534756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7" name="Espace réservé du texte 8"/>
          <p:cNvSpPr>
            <a:spLocks noGrp="1"/>
          </p:cNvSpPr>
          <p:nvPr>
            <p:ph type="body" sz="quarter" idx="28" hasCustomPrompt="1"/>
          </p:nvPr>
        </p:nvSpPr>
        <p:spPr>
          <a:xfrm>
            <a:off x="724188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8" name="Espace réservé du texte 8"/>
          <p:cNvSpPr>
            <a:spLocks noGrp="1"/>
          </p:cNvSpPr>
          <p:nvPr>
            <p:ph type="body" sz="quarter" idx="29" hasCustomPrompt="1"/>
          </p:nvPr>
        </p:nvSpPr>
        <p:spPr>
          <a:xfrm>
            <a:off x="913620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texte 10"/>
          <p:cNvSpPr>
            <a:spLocks noGrp="1"/>
          </p:cNvSpPr>
          <p:nvPr>
            <p:ph type="body" sz="quarter" idx="35" hasCustomPrompt="1"/>
          </p:nvPr>
        </p:nvSpPr>
        <p:spPr>
          <a:xfrm>
            <a:off x="2555027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4" name="Espace réservé du texte 10"/>
          <p:cNvSpPr>
            <a:spLocks noGrp="1"/>
          </p:cNvSpPr>
          <p:nvPr>
            <p:ph type="body" sz="quarter" idx="36" hasCustomPrompt="1"/>
          </p:nvPr>
        </p:nvSpPr>
        <p:spPr>
          <a:xfrm>
            <a:off x="4386826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5" name="Espace réservé du texte 10"/>
          <p:cNvSpPr>
            <a:spLocks noGrp="1"/>
          </p:cNvSpPr>
          <p:nvPr>
            <p:ph type="body" sz="quarter" idx="37" hasCustomPrompt="1"/>
          </p:nvPr>
        </p:nvSpPr>
        <p:spPr>
          <a:xfrm>
            <a:off x="6218625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6" name="Espace réservé du texte 10"/>
          <p:cNvSpPr>
            <a:spLocks noGrp="1"/>
          </p:cNvSpPr>
          <p:nvPr>
            <p:ph type="body" sz="quarter" idx="38" hasCustomPrompt="1"/>
          </p:nvPr>
        </p:nvSpPr>
        <p:spPr>
          <a:xfrm>
            <a:off x="8050424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1"/>
          </p:nvPr>
        </p:nvSpPr>
        <p:spPr>
          <a:xfrm>
            <a:off x="3482670" y="2927509"/>
            <a:ext cx="6655243" cy="100298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400" smtClean="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32" name="Espace réservé du texte 10"/>
          <p:cNvSpPr>
            <a:spLocks noGrp="1"/>
          </p:cNvSpPr>
          <p:nvPr>
            <p:ph type="body" sz="quarter" idx="34" hasCustomPrompt="1"/>
          </p:nvPr>
        </p:nvSpPr>
        <p:spPr>
          <a:xfrm>
            <a:off x="9783832" y="2927509"/>
            <a:ext cx="1576959" cy="1002981"/>
          </a:xfrm>
          <a:prstGeom prst="homePlate">
            <a:avLst>
              <a:gd name="adj" fmla="val 244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1" name="Espace réservé du texte 10"/>
          <p:cNvSpPr>
            <a:spLocks noGrp="1"/>
          </p:cNvSpPr>
          <p:nvPr>
            <p:ph type="body" sz="quarter" idx="33" hasCustomPrompt="1"/>
          </p:nvPr>
        </p:nvSpPr>
        <p:spPr>
          <a:xfrm>
            <a:off x="1558925" y="2927509"/>
            <a:ext cx="1293970" cy="1002981"/>
          </a:xfrm>
          <a:prstGeom prst="homePlate">
            <a:avLst>
              <a:gd name="adj" fmla="val 244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58220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55027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48000">
                <a:srgbClr val="F59D50"/>
              </a:gs>
              <a:gs pos="54000">
                <a:srgbClr val="F59D50">
                  <a:lumMod val="80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20"/>
          </p:nvPr>
        </p:nvSpPr>
        <p:spPr>
          <a:xfrm>
            <a:off x="3565679" y="3002246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20" name="Espace réservé du texte 10"/>
          <p:cNvSpPr>
            <a:spLocks noGrp="1"/>
          </p:cNvSpPr>
          <p:nvPr>
            <p:ph type="body" sz="quarter" idx="22" hasCustomPrompt="1"/>
          </p:nvPr>
        </p:nvSpPr>
        <p:spPr>
          <a:xfrm>
            <a:off x="4386826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52000">
                <a:srgbClr val="F58220">
                  <a:lumMod val="90000"/>
                  <a:lumOff val="10000"/>
                </a:srgbClr>
              </a:gs>
              <a:gs pos="53000">
                <a:srgbClr val="F58220">
                  <a:lumMod val="85000"/>
                </a:srgbClr>
              </a:gs>
              <a:gs pos="98000">
                <a:srgbClr val="F58220">
                  <a:lumMod val="85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23"/>
          </p:nvPr>
        </p:nvSpPr>
        <p:spPr>
          <a:xfrm>
            <a:off x="5397478" y="2655179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23" name="Espace réservé du texte 10"/>
          <p:cNvSpPr>
            <a:spLocks noGrp="1"/>
          </p:cNvSpPr>
          <p:nvPr>
            <p:ph type="body" sz="quarter" idx="25" hasCustomPrompt="1"/>
          </p:nvPr>
        </p:nvSpPr>
        <p:spPr>
          <a:xfrm>
            <a:off x="6218625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49000">
                <a:srgbClr val="EF7D00"/>
              </a:gs>
              <a:gs pos="53000">
                <a:srgbClr val="EE7420">
                  <a:lumMod val="90000"/>
                </a:srgbClr>
              </a:gs>
              <a:gs pos="100000">
                <a:srgbClr val="EE7420">
                  <a:lumMod val="90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4" name="Espace réservé du texte 10"/>
          <p:cNvSpPr>
            <a:spLocks noGrp="1"/>
          </p:cNvSpPr>
          <p:nvPr>
            <p:ph type="body" sz="quarter" idx="26"/>
          </p:nvPr>
        </p:nvSpPr>
        <p:spPr>
          <a:xfrm>
            <a:off x="7229277" y="3002246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25" name="Espace réservé du texte 10"/>
          <p:cNvSpPr>
            <a:spLocks noGrp="1"/>
          </p:cNvSpPr>
          <p:nvPr>
            <p:ph type="body" sz="quarter" idx="27" hasCustomPrompt="1"/>
          </p:nvPr>
        </p:nvSpPr>
        <p:spPr>
          <a:xfrm>
            <a:off x="8050424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52000">
                <a:srgbClr val="E95022"/>
              </a:gs>
              <a:gs pos="54000">
                <a:srgbClr val="E95022">
                  <a:lumMod val="80000"/>
                </a:srgbClr>
              </a:gs>
              <a:gs pos="99000">
                <a:srgbClr val="E95022">
                  <a:lumMod val="80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6" name="Espace réservé du texte 10"/>
          <p:cNvSpPr>
            <a:spLocks noGrp="1"/>
          </p:cNvSpPr>
          <p:nvPr>
            <p:ph type="body" sz="quarter" idx="28"/>
          </p:nvPr>
        </p:nvSpPr>
        <p:spPr>
          <a:xfrm>
            <a:off x="9061076" y="2655179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37" name="Espace réservé du texte 10"/>
          <p:cNvSpPr>
            <a:spLocks noGrp="1"/>
          </p:cNvSpPr>
          <p:nvPr>
            <p:ph type="body" sz="quarter" idx="39" hasCustomPrompt="1"/>
          </p:nvPr>
        </p:nvSpPr>
        <p:spPr>
          <a:xfrm>
            <a:off x="2555027" y="4770783"/>
            <a:ext cx="8798772" cy="132204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tle Orange 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446DCB7-1CC5-4C04-B7D2-CD74B8CC8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56" y="6024986"/>
            <a:ext cx="3650853" cy="662728"/>
          </a:xfrm>
          <a:prstGeom prst="rect">
            <a:avLst/>
          </a:prstGeom>
          <a:effec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554182"/>
            <a:ext cx="9794875" cy="387927"/>
          </a:xfrm>
        </p:spPr>
        <p:txBody>
          <a:bodyPr/>
          <a:lstStyle>
            <a:lvl1pPr>
              <a:defRPr sz="2400" b="0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2133599" y="942109"/>
            <a:ext cx="6264053" cy="425450"/>
          </a:xfrm>
        </p:spPr>
        <p:txBody>
          <a:bodyPr/>
          <a:lstStyle>
            <a:lvl1pPr marL="0" indent="0">
              <a:buFont typeface="Arial" charset="0"/>
              <a:buNone/>
              <a:defRPr sz="3200" b="1" baseline="0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 texte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558924" y="1930400"/>
            <a:ext cx="4778265" cy="3084945"/>
          </a:xfrm>
          <a:ln w="12700">
            <a:solidFill>
              <a:schemeClr val="bg1">
                <a:lumMod val="95000"/>
              </a:schemeClr>
            </a:solidFill>
          </a:ln>
        </p:spPr>
        <p:txBody>
          <a:bodyPr lIns="144000" tIns="144000" rIns="144000" bIns="144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4"/>
          </p:nvPr>
        </p:nvSpPr>
        <p:spPr>
          <a:xfrm>
            <a:off x="3378487" y="4063134"/>
            <a:ext cx="3659622" cy="2029691"/>
          </a:xfrm>
          <a:prstGeom prst="roundRect">
            <a:avLst>
              <a:gd name="adj" fmla="val 3392"/>
            </a:avLst>
          </a:prstGeom>
          <a:solidFill>
            <a:srgbClr val="EC6823"/>
          </a:solidFill>
          <a:ln>
            <a:noFill/>
          </a:ln>
        </p:spPr>
        <p:txBody>
          <a:bodyPr lIns="144000" tIns="144000" rIns="144000" bIns="144000"/>
          <a:lstStyle>
            <a:lvl1pPr marL="0" indent="0">
              <a:buFont typeface="Arial" charset="0"/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Triangle 1"/>
          <p:cNvSpPr/>
          <p:nvPr userDrawn="1"/>
        </p:nvSpPr>
        <p:spPr>
          <a:xfrm rot="3547137">
            <a:off x="3703924" y="6071150"/>
            <a:ext cx="247076" cy="158238"/>
          </a:xfrm>
          <a:custGeom>
            <a:avLst/>
            <a:gdLst>
              <a:gd name="connsiteX0" fmla="*/ 0 w 320675"/>
              <a:gd name="connsiteY0" fmla="*/ 266700 h 266700"/>
              <a:gd name="connsiteX1" fmla="*/ 160338 w 320675"/>
              <a:gd name="connsiteY1" fmla="*/ 0 h 266700"/>
              <a:gd name="connsiteX2" fmla="*/ 320675 w 320675"/>
              <a:gd name="connsiteY2" fmla="*/ 266700 h 266700"/>
              <a:gd name="connsiteX3" fmla="*/ 0 w 320675"/>
              <a:gd name="connsiteY3" fmla="*/ 266700 h 266700"/>
              <a:gd name="connsiteX0" fmla="*/ 0 w 247076"/>
              <a:gd name="connsiteY0" fmla="*/ 329212 h 329212"/>
              <a:gd name="connsiteX1" fmla="*/ 86739 w 247076"/>
              <a:gd name="connsiteY1" fmla="*/ 0 h 329212"/>
              <a:gd name="connsiteX2" fmla="*/ 247076 w 247076"/>
              <a:gd name="connsiteY2" fmla="*/ 266700 h 329212"/>
              <a:gd name="connsiteX3" fmla="*/ 0 w 247076"/>
              <a:gd name="connsiteY3" fmla="*/ 329212 h 329212"/>
              <a:gd name="connsiteX0" fmla="*/ 0 w 247076"/>
              <a:gd name="connsiteY0" fmla="*/ 168523 h 168523"/>
              <a:gd name="connsiteX1" fmla="*/ 46133 w 247076"/>
              <a:gd name="connsiteY1" fmla="*/ 0 h 168523"/>
              <a:gd name="connsiteX2" fmla="*/ 247076 w 247076"/>
              <a:gd name="connsiteY2" fmla="*/ 106011 h 168523"/>
              <a:gd name="connsiteX3" fmla="*/ 0 w 247076"/>
              <a:gd name="connsiteY3" fmla="*/ 168523 h 168523"/>
              <a:gd name="connsiteX0" fmla="*/ 0 w 247076"/>
              <a:gd name="connsiteY0" fmla="*/ 97676 h 97676"/>
              <a:gd name="connsiteX1" fmla="*/ 3764 w 247076"/>
              <a:gd name="connsiteY1" fmla="*/ 0 h 97676"/>
              <a:gd name="connsiteX2" fmla="*/ 247076 w 247076"/>
              <a:gd name="connsiteY2" fmla="*/ 35164 h 97676"/>
              <a:gd name="connsiteX3" fmla="*/ 0 w 247076"/>
              <a:gd name="connsiteY3" fmla="*/ 97676 h 97676"/>
              <a:gd name="connsiteX0" fmla="*/ 0 w 247076"/>
              <a:gd name="connsiteY0" fmla="*/ 158238 h 158238"/>
              <a:gd name="connsiteX1" fmla="*/ 88076 w 247076"/>
              <a:gd name="connsiteY1" fmla="*/ 0 h 158238"/>
              <a:gd name="connsiteX2" fmla="*/ 247076 w 247076"/>
              <a:gd name="connsiteY2" fmla="*/ 95726 h 158238"/>
              <a:gd name="connsiteX3" fmla="*/ 0 w 247076"/>
              <a:gd name="connsiteY3" fmla="*/ 158238 h 15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076" h="158238">
                <a:moveTo>
                  <a:pt x="0" y="158238"/>
                </a:moveTo>
                <a:lnTo>
                  <a:pt x="88076" y="0"/>
                </a:lnTo>
                <a:lnTo>
                  <a:pt x="247076" y="95726"/>
                </a:lnTo>
                <a:lnTo>
                  <a:pt x="0" y="158238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5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D425904-5558-4A8D-B4D9-9DD4B277D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1557338"/>
            <a:ext cx="9937751" cy="1080000"/>
          </a:xfrm>
        </p:spPr>
        <p:txBody>
          <a:bodyPr anchor="t" anchorCtr="0"/>
          <a:lstStyle>
            <a:lvl1pPr algn="r">
              <a:defRPr sz="6600"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6096000" y="2637337"/>
            <a:ext cx="5400675" cy="3222773"/>
          </a:xfrm>
        </p:spPr>
        <p:txBody>
          <a:bodyPr/>
          <a:lstStyle>
            <a:lvl1pPr marL="180975" indent="-180975">
              <a:buFont typeface=".AppleSystemUIFont" charset="-120"/>
              <a:buChar char="•"/>
              <a:tabLst/>
              <a:defRPr b="1"/>
            </a:lvl1pPr>
            <a:lvl2pPr marL="403225" indent="-174625">
              <a:buFontTx/>
              <a:buBlip>
                <a:blip r:embed="rId3"/>
              </a:buBlip>
              <a:tabLst/>
              <a:defRPr/>
            </a:lvl2pPr>
            <a:lvl3pPr marL="715963" indent="-130175">
              <a:buFontTx/>
              <a:buBlip>
                <a:blip r:embed="rId4"/>
              </a:buBlip>
              <a:defRPr/>
            </a:lvl3pPr>
            <a:lvl4pPr marL="846138" indent="-130175">
              <a:buFontTx/>
              <a:buBlip>
                <a:blip r:embed="rId4"/>
              </a:buBlip>
              <a:defRPr/>
            </a:lvl4pPr>
            <a:lvl5pPr marL="1030288" indent="-141288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/>
          </p:nvPr>
        </p:nvSpPr>
        <p:spPr>
          <a:xfrm>
            <a:off x="2035533" y="688783"/>
            <a:ext cx="9316679" cy="384644"/>
          </a:xfrm>
        </p:spPr>
        <p:txBody>
          <a:bodyPr/>
          <a:lstStyle>
            <a:lvl1pPr marL="0" indent="0">
              <a:buFont typeface="Arial" charset="0"/>
              <a:buNone/>
              <a:defRPr sz="2600" b="1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77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D425904-5558-4A8D-B4D9-9DD4B277D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1557338"/>
            <a:ext cx="9937751" cy="1080000"/>
          </a:xfrm>
        </p:spPr>
        <p:txBody>
          <a:bodyPr anchor="t" anchorCtr="0"/>
          <a:lstStyle>
            <a:lvl1pPr algn="r">
              <a:defRPr sz="6600"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6096000" y="2637337"/>
            <a:ext cx="5400675" cy="3222773"/>
          </a:xfrm>
        </p:spPr>
        <p:txBody>
          <a:bodyPr/>
          <a:lstStyle>
            <a:lvl1pPr marL="180975" indent="-180975">
              <a:buFont typeface=".AppleSystemUIFont" charset="-120"/>
              <a:buChar char="•"/>
              <a:tabLst/>
              <a:defRPr b="1"/>
            </a:lvl1pPr>
            <a:lvl2pPr marL="446088" indent="-217488">
              <a:buFontTx/>
              <a:buBlip>
                <a:blip r:embed="rId3"/>
              </a:buBlip>
              <a:tabLst/>
              <a:defRPr/>
            </a:lvl2pPr>
            <a:lvl3pPr marL="715963" indent="-130175">
              <a:buFontTx/>
              <a:buBlip>
                <a:blip r:embed="rId4"/>
              </a:buBlip>
              <a:defRPr/>
            </a:lvl3pPr>
            <a:lvl4pPr marL="846138" indent="-130175">
              <a:buFontTx/>
              <a:buBlip>
                <a:blip r:embed="rId4"/>
              </a:buBlip>
              <a:defRPr/>
            </a:lvl4pPr>
            <a:lvl5pPr marL="1030288" indent="-141288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/>
          </p:nvPr>
        </p:nvSpPr>
        <p:spPr>
          <a:xfrm>
            <a:off x="2035533" y="688783"/>
            <a:ext cx="9316679" cy="384644"/>
          </a:xfrm>
        </p:spPr>
        <p:txBody>
          <a:bodyPr/>
          <a:lstStyle>
            <a:lvl1pPr marL="0" indent="0">
              <a:buFont typeface="Arial" charset="0"/>
              <a:buNone/>
              <a:defRPr sz="2600" b="1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D425904-5558-4A8D-B4D9-9DD4B277D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1557338"/>
            <a:ext cx="9937751" cy="1080000"/>
          </a:xfrm>
        </p:spPr>
        <p:txBody>
          <a:bodyPr anchor="t" anchorCtr="0"/>
          <a:lstStyle>
            <a:lvl1pPr algn="r">
              <a:defRPr sz="6600"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6096000" y="2637337"/>
            <a:ext cx="5400675" cy="3222773"/>
          </a:xfrm>
        </p:spPr>
        <p:txBody>
          <a:bodyPr/>
          <a:lstStyle>
            <a:lvl1pPr marL="180975" indent="-180975">
              <a:buFont typeface=".AppleSystemUIFont" charset="-120"/>
              <a:buChar char="•"/>
              <a:tabLst/>
              <a:defRPr b="1"/>
            </a:lvl1pPr>
            <a:lvl2pPr marL="446088" indent="-217488">
              <a:buFontTx/>
              <a:buBlip>
                <a:blip r:embed="rId3"/>
              </a:buBlip>
              <a:tabLst/>
              <a:defRPr/>
            </a:lvl2pPr>
            <a:lvl3pPr marL="715963" indent="-130175">
              <a:buFontTx/>
              <a:buBlip>
                <a:blip r:embed="rId4"/>
              </a:buBlip>
              <a:defRPr/>
            </a:lvl3pPr>
            <a:lvl4pPr marL="846138" indent="-130175">
              <a:buFontTx/>
              <a:buBlip>
                <a:blip r:embed="rId4"/>
              </a:buBlip>
              <a:defRPr/>
            </a:lvl4pPr>
            <a:lvl5pPr marL="1030288" indent="-141288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/>
          </p:nvPr>
        </p:nvSpPr>
        <p:spPr>
          <a:xfrm>
            <a:off x="2035533" y="688783"/>
            <a:ext cx="9316679" cy="384644"/>
          </a:xfrm>
        </p:spPr>
        <p:txBody>
          <a:bodyPr/>
          <a:lstStyle>
            <a:lvl1pPr marL="0" indent="0">
              <a:buFont typeface="Arial" charset="0"/>
              <a:buNone/>
              <a:defRPr sz="2600" b="1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1998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4833257" y="4390316"/>
            <a:ext cx="6987882" cy="1440000"/>
          </a:xfrm>
          <a:solidFill>
            <a:srgbClr val="EC6823"/>
          </a:solidFill>
        </p:spPr>
        <p:txBody>
          <a:bodyPr anchor="ctr" anchorCtr="0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Insert </a:t>
            </a:r>
            <a:r>
              <a:rPr lang="fr-FR" dirty="0" err="1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1D54B05-A244-47D2-BBE0-3C2564A32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slide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2FE9A0F-4489-4327-9485-803452DE1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6075336" y="1933983"/>
            <a:ext cx="5278463" cy="1553136"/>
          </a:xfrm>
        </p:spPr>
        <p:txBody>
          <a:bodyPr anchor="b" anchorCtr="0"/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75363" y="3657600"/>
            <a:ext cx="5278437" cy="1425575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1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58925" y="548640"/>
            <a:ext cx="4537075" cy="318052"/>
          </a:xfr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defRPr lang="fr-FR" sz="2400" cap="all" baseline="0" dirty="0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B37E8D-B5DE-A040-95BF-155BB46C103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5" name="Espace réservé du texte 6"/>
          <p:cNvSpPr>
            <a:spLocks noGrp="1"/>
          </p:cNvSpPr>
          <p:nvPr>
            <p:ph type="body" sz="quarter" idx="30" hasCustomPrompt="1"/>
          </p:nvPr>
        </p:nvSpPr>
        <p:spPr>
          <a:xfrm>
            <a:off x="1558925" y="1555500"/>
            <a:ext cx="9793288" cy="1080000"/>
          </a:xfrm>
          <a:blipFill>
            <a:blip r:embed="rId2"/>
            <a:stretch>
              <a:fillRect/>
            </a:stretch>
          </a:blipFill>
        </p:spPr>
        <p:txBody>
          <a:bodyPr tIns="180000" anchor="t" anchorCtr="0"/>
          <a:lstStyle>
            <a:lvl1pPr marL="180975" indent="0">
              <a:buFont typeface="Arial" charset="0"/>
              <a:buNone/>
              <a:tabLst/>
              <a:defRPr sz="28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du texte 6"/>
          <p:cNvSpPr>
            <a:spLocks noGrp="1"/>
          </p:cNvSpPr>
          <p:nvPr>
            <p:ph type="body" sz="quarter" idx="28"/>
          </p:nvPr>
        </p:nvSpPr>
        <p:spPr>
          <a:xfrm>
            <a:off x="1558925" y="2186174"/>
            <a:ext cx="9793288" cy="273300"/>
          </a:xfrm>
          <a:noFill/>
        </p:spPr>
        <p:txBody>
          <a:bodyPr anchor="ctr" anchorCtr="0"/>
          <a:lstStyle>
            <a:lvl1pPr marL="180975" indent="0">
              <a:buFont typeface="Arial" charset="0"/>
              <a:buNone/>
              <a:tabLst/>
              <a:defRPr sz="2000" b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 b="0">
                <a:solidFill>
                  <a:srgbClr val="4A4B4C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6" name="Espace réservé du texte 6"/>
          <p:cNvSpPr>
            <a:spLocks noGrp="1"/>
          </p:cNvSpPr>
          <p:nvPr>
            <p:ph type="body" sz="quarter" idx="31"/>
          </p:nvPr>
        </p:nvSpPr>
        <p:spPr>
          <a:xfrm>
            <a:off x="1558925" y="2889000"/>
            <a:ext cx="9793288" cy="1080000"/>
          </a:xfrm>
          <a:blipFill>
            <a:blip r:embed="rId2"/>
            <a:stretch>
              <a:fillRect/>
            </a:stretch>
          </a:blipFill>
        </p:spPr>
        <p:txBody>
          <a:bodyPr tIns="180000" anchor="t" anchorCtr="0"/>
          <a:lstStyle>
            <a:lvl1pPr marL="180975" indent="0">
              <a:buFont typeface="Arial" charset="0"/>
              <a:buNone/>
              <a:tabLst/>
              <a:defRPr sz="28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8" name="Espace réservé du texte 6"/>
          <p:cNvSpPr>
            <a:spLocks noGrp="1"/>
          </p:cNvSpPr>
          <p:nvPr>
            <p:ph type="body" sz="quarter" idx="32"/>
          </p:nvPr>
        </p:nvSpPr>
        <p:spPr>
          <a:xfrm>
            <a:off x="1558925" y="3519674"/>
            <a:ext cx="9793288" cy="273300"/>
          </a:xfrm>
          <a:noFill/>
        </p:spPr>
        <p:txBody>
          <a:bodyPr anchor="ctr" anchorCtr="0"/>
          <a:lstStyle>
            <a:lvl1pPr marL="180975" indent="0">
              <a:buFont typeface="Arial" charset="0"/>
              <a:buNone/>
              <a:tabLst/>
              <a:defRPr sz="2000" b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 b="0">
                <a:solidFill>
                  <a:srgbClr val="4A4B4C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9" name="Espace réservé du texte 6"/>
          <p:cNvSpPr>
            <a:spLocks noGrp="1"/>
          </p:cNvSpPr>
          <p:nvPr>
            <p:ph type="body" sz="quarter" idx="33"/>
          </p:nvPr>
        </p:nvSpPr>
        <p:spPr>
          <a:xfrm>
            <a:off x="1558925" y="4222500"/>
            <a:ext cx="9793288" cy="1080000"/>
          </a:xfrm>
          <a:blipFill>
            <a:blip r:embed="rId2"/>
            <a:stretch>
              <a:fillRect/>
            </a:stretch>
          </a:blipFill>
        </p:spPr>
        <p:txBody>
          <a:bodyPr tIns="180000" anchor="t" anchorCtr="0"/>
          <a:lstStyle>
            <a:lvl1pPr marL="180975" indent="0">
              <a:buFont typeface="Arial" charset="0"/>
              <a:buNone/>
              <a:tabLst/>
              <a:defRPr sz="28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34" name="Espace réservé du texte 6"/>
          <p:cNvSpPr>
            <a:spLocks noGrp="1"/>
          </p:cNvSpPr>
          <p:nvPr>
            <p:ph type="body" sz="quarter" idx="34"/>
          </p:nvPr>
        </p:nvSpPr>
        <p:spPr>
          <a:xfrm>
            <a:off x="1558925" y="4853174"/>
            <a:ext cx="9793288" cy="273300"/>
          </a:xfrm>
          <a:noFill/>
        </p:spPr>
        <p:txBody>
          <a:bodyPr anchor="ctr" anchorCtr="0"/>
          <a:lstStyle>
            <a:lvl1pPr marL="180975" indent="0">
              <a:buFont typeface="Arial" charset="0"/>
              <a:buNone/>
              <a:tabLst/>
              <a:defRPr sz="2000" b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 b="0">
                <a:solidFill>
                  <a:srgbClr val="4A4B4C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277" userDrawn="1">
          <p15:clr>
            <a:srgbClr val="FBAE40"/>
          </p15:clr>
        </p15:guide>
        <p15:guide id="2" orient="horz" pos="150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2"/>
          <p:cNvSpPr>
            <a:spLocks noGrp="1"/>
          </p:cNvSpPr>
          <p:nvPr>
            <p:ph idx="1"/>
          </p:nvPr>
        </p:nvSpPr>
        <p:spPr>
          <a:xfrm>
            <a:off x="1558924" y="1557338"/>
            <a:ext cx="9794875" cy="46434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 err="1" smtClean="0"/>
              <a:t>Cliquez</a:t>
            </a:r>
            <a:r>
              <a:rPr lang="en-US" noProof="0" dirty="0" smtClean="0"/>
              <a:t> pour modifier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06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Text No bullet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5" y="1557338"/>
            <a:ext cx="4537076" cy="4535487"/>
          </a:xfrm>
        </p:spPr>
        <p:txBody>
          <a:bodyPr/>
          <a:lstStyle>
            <a:lvl1pPr marL="0" indent="0">
              <a:buFont typeface="Arial" charset="0"/>
              <a:buNone/>
              <a:defRPr sz="1800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558924" y="1825625"/>
            <a:ext cx="4788000" cy="426720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565799" y="1825625"/>
            <a:ext cx="4788000" cy="426720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58220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558923" y="1557338"/>
            <a:ext cx="3135721" cy="4535487"/>
          </a:xfrm>
        </p:spPr>
        <p:txBody>
          <a:bodyPr/>
          <a:lstStyle>
            <a:lvl1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 b="1"/>
            </a:lvl1pPr>
            <a:lvl2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887708" y="1557338"/>
            <a:ext cx="3135721" cy="4535487"/>
          </a:xfrm>
        </p:spPr>
        <p:txBody>
          <a:bodyPr/>
          <a:lstStyle>
            <a:lvl1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 b="1"/>
            </a:lvl1pPr>
            <a:lvl2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8216492" y="1557338"/>
            <a:ext cx="3135721" cy="4535487"/>
          </a:xfrm>
        </p:spPr>
        <p:txBody>
          <a:bodyPr/>
          <a:lstStyle>
            <a:lvl1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 b="1"/>
            </a:lvl1pPr>
            <a:lvl2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4" y="1557338"/>
            <a:ext cx="9793289" cy="1871662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558924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133791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6708658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9283526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1F91413-6039-49A4-BD53-91CFF884AD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58924" y="435430"/>
            <a:ext cx="9794875" cy="9369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 smtClean="0"/>
              <a:t>Cliquez</a:t>
            </a:r>
            <a:r>
              <a:rPr lang="en-US" noProof="0" dirty="0" smtClean="0"/>
              <a:t> et </a:t>
            </a:r>
            <a:r>
              <a:rPr lang="en-US" noProof="0" dirty="0" err="1" smtClean="0"/>
              <a:t>modifiez</a:t>
            </a:r>
            <a:r>
              <a:rPr lang="en-US" noProof="0" dirty="0" smtClean="0"/>
              <a:t> le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58924" y="1557338"/>
            <a:ext cx="9794875" cy="46434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 err="1" smtClean="0"/>
              <a:t>Cliquez</a:t>
            </a:r>
            <a:r>
              <a:rPr lang="en-US" noProof="0" dirty="0" smtClean="0"/>
              <a:t> pour modifier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>
          <a:xfrm>
            <a:off x="11496675" y="6200776"/>
            <a:ext cx="695325" cy="309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94876B-6A4B-B04D-B918-0B92F219AA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90"/>
          <a:stretch/>
        </p:blipFill>
        <p:spPr>
          <a:xfrm>
            <a:off x="9656458" y="6082102"/>
            <a:ext cx="1709846" cy="4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49" r:id="rId3"/>
    <p:sldLayoutId id="2147483660" r:id="rId4"/>
    <p:sldLayoutId id="2147483650" r:id="rId5"/>
    <p:sldLayoutId id="2147483667" r:id="rId6"/>
    <p:sldLayoutId id="2147483652" r:id="rId7"/>
    <p:sldLayoutId id="2147483668" r:id="rId8"/>
    <p:sldLayoutId id="2147483661" r:id="rId9"/>
    <p:sldLayoutId id="2147483662" r:id="rId10"/>
    <p:sldLayoutId id="2147483670" r:id="rId11"/>
    <p:sldLayoutId id="2147483671" r:id="rId12"/>
    <p:sldLayoutId id="2147483672" r:id="rId13"/>
    <p:sldLayoutId id="2147483669" r:id="rId14"/>
    <p:sldLayoutId id="2147483663" r:id="rId15"/>
    <p:sldLayoutId id="2147483654" r:id="rId16"/>
    <p:sldLayoutId id="2147483651" r:id="rId17"/>
    <p:sldLayoutId id="2147483665" r:id="rId18"/>
    <p:sldLayoutId id="2147483666" r:id="rId19"/>
    <p:sldLayoutId id="2147483657" r:id="rId20"/>
    <p:sldLayoutId id="214748366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EC6823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5"/>
        </a:buBlip>
        <a:tabLst/>
        <a:defRPr sz="18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6"/>
        </a:buBlip>
        <a:tabLst/>
        <a:defRPr sz="16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71538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tabLst/>
        <a:defRPr sz="14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6138" indent="-130175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2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0288" indent="-141288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2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orient="horz" pos="3906" userDrawn="1">
          <p15:clr>
            <a:srgbClr val="F26B43"/>
          </p15:clr>
        </p15:guide>
        <p15:guide id="3" orient="horz" pos="4047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pos="982" userDrawn="1">
          <p15:clr>
            <a:srgbClr val="F26B43"/>
          </p15:clr>
        </p15:guide>
        <p15:guide id="7" orient="horz" pos="4030" userDrawn="1">
          <p15:clr>
            <a:srgbClr val="F26B43"/>
          </p15:clr>
        </p15:guide>
        <p15:guide id="8" orient="horz" pos="504" userDrawn="1">
          <p15:clr>
            <a:srgbClr val="F26B43"/>
          </p15:clr>
        </p15:guide>
        <p15:guide id="9" pos="7151" userDrawn="1">
          <p15:clr>
            <a:srgbClr val="F26B43"/>
          </p15:clr>
        </p15:guide>
        <p15:guide id="10" orient="horz" pos="981" userDrawn="1">
          <p15:clr>
            <a:srgbClr val="F26B43"/>
          </p15:clr>
        </p15:guide>
        <p15:guide id="11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5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10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pour une image  6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  8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0" name="Espace réservé du texte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  1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2" name="Espace réservé du texte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4" name="Espace réservé du texte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0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Chart </a:t>
            </a:r>
            <a:r>
              <a:rPr lang="fr-FR" dirty="0" err="1" smtClean="0"/>
              <a:t>template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You </a:t>
            </a:r>
            <a:r>
              <a:rPr lang="fr-FR" b="1" dirty="0" err="1" smtClean="0"/>
              <a:t>can</a:t>
            </a:r>
            <a:r>
              <a:rPr lang="fr-FR" b="1" dirty="0" smtClean="0"/>
              <a:t> </a:t>
            </a:r>
            <a:r>
              <a:rPr lang="fr-FR" b="1" dirty="0" err="1" smtClean="0"/>
              <a:t>edit</a:t>
            </a:r>
            <a:r>
              <a:rPr lang="fr-FR" b="1" dirty="0" smtClean="0"/>
              <a:t> </a:t>
            </a:r>
            <a:r>
              <a:rPr lang="fr-FR" b="1" dirty="0" err="1" smtClean="0"/>
              <a:t>this</a:t>
            </a:r>
            <a:r>
              <a:rPr lang="fr-FR" b="1" dirty="0" smtClean="0"/>
              <a:t> chart </a:t>
            </a:r>
            <a:r>
              <a:rPr lang="fr-FR" b="1" dirty="0" err="1" smtClean="0"/>
              <a:t>with</a:t>
            </a:r>
            <a:r>
              <a:rPr lang="fr-FR" b="1" dirty="0" smtClean="0"/>
              <a:t> Microsoft </a:t>
            </a:r>
            <a:r>
              <a:rPr lang="fr-FR" b="1" dirty="0" err="1" smtClean="0"/>
              <a:t>tools</a:t>
            </a:r>
            <a:r>
              <a:rPr lang="fr-FR" b="1" dirty="0" smtClean="0"/>
              <a:t> (right click).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11</a:t>
            </a:fld>
            <a:endParaRPr lang="fr-FR"/>
          </a:p>
        </p:txBody>
      </p:sp>
      <p:graphicFrame>
        <p:nvGraphicFramePr>
          <p:cNvPr id="5" name="Graphique 4"/>
          <p:cNvGraphicFramePr/>
          <p:nvPr>
            <p:extLst>
              <p:ext uri="{D42A27DB-BD31-4B8C-83A1-F6EECF244321}">
                <p14:modId xmlns:p14="http://schemas.microsoft.com/office/powerpoint/2010/main" val="1928864621"/>
              </p:ext>
            </p:extLst>
          </p:nvPr>
        </p:nvGraphicFramePr>
        <p:xfrm>
          <a:off x="5351605" y="1057523"/>
          <a:ext cx="6002194" cy="555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38" y="3371971"/>
            <a:ext cx="1169128" cy="9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7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Chart </a:t>
            </a:r>
            <a:r>
              <a:rPr lang="fr-FR" dirty="0" err="1" smtClean="0"/>
              <a:t>template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3" y="1557339"/>
            <a:ext cx="9793289" cy="605416"/>
          </a:xfrm>
        </p:spPr>
        <p:txBody>
          <a:bodyPr/>
          <a:lstStyle/>
          <a:p>
            <a:pPr marL="0" indent="0">
              <a:buNone/>
            </a:pPr>
            <a:r>
              <a:rPr lang="fr-FR" sz="1600" b="1" dirty="0"/>
              <a:t>You </a:t>
            </a:r>
            <a:r>
              <a:rPr lang="fr-FR" sz="1600" b="1" dirty="0" err="1"/>
              <a:t>can</a:t>
            </a:r>
            <a:r>
              <a:rPr lang="fr-FR" sz="1600" b="1" dirty="0"/>
              <a:t> </a:t>
            </a:r>
            <a:r>
              <a:rPr lang="fr-FR" sz="1600" b="1" dirty="0" err="1"/>
              <a:t>edit</a:t>
            </a:r>
            <a:r>
              <a:rPr lang="fr-FR" sz="1600" b="1" dirty="0"/>
              <a:t> </a:t>
            </a:r>
            <a:r>
              <a:rPr lang="fr-FR" sz="1600" b="1" dirty="0" err="1"/>
              <a:t>this</a:t>
            </a:r>
            <a:r>
              <a:rPr lang="fr-FR" sz="1600" b="1" dirty="0"/>
              <a:t> chart </a:t>
            </a:r>
            <a:r>
              <a:rPr lang="fr-FR" sz="1600" b="1" dirty="0" err="1"/>
              <a:t>with</a:t>
            </a:r>
            <a:r>
              <a:rPr lang="fr-FR" sz="1600" b="1" dirty="0"/>
              <a:t> Microsoft </a:t>
            </a:r>
            <a:r>
              <a:rPr lang="fr-FR" sz="1600" b="1" dirty="0" err="1"/>
              <a:t>tools</a:t>
            </a:r>
            <a:r>
              <a:rPr lang="fr-FR" sz="1600" b="1" dirty="0"/>
              <a:t> (right click</a:t>
            </a:r>
            <a:r>
              <a:rPr lang="fr-FR" sz="1600" b="1" dirty="0" smtClean="0"/>
              <a:t>).</a:t>
            </a:r>
            <a:br>
              <a:rPr lang="fr-FR" sz="1600" b="1" dirty="0" smtClean="0"/>
            </a:br>
            <a:r>
              <a:rPr lang="fr-FR" sz="1600" dirty="0" smtClean="0"/>
              <a:t>In </a:t>
            </a:r>
            <a:r>
              <a:rPr lang="fr-FR" sz="1600" dirty="0" err="1"/>
              <a:t>quam</a:t>
            </a:r>
            <a:r>
              <a:rPr lang="fr-FR" sz="1600" dirty="0"/>
              <a:t> </a:t>
            </a:r>
            <a:r>
              <a:rPr lang="fr-FR" sz="1600" dirty="0" err="1"/>
              <a:t>nulla</a:t>
            </a:r>
            <a:r>
              <a:rPr lang="fr-FR" sz="1600" dirty="0"/>
              <a:t>, </a:t>
            </a:r>
            <a:r>
              <a:rPr lang="fr-FR" sz="1600" dirty="0" err="1"/>
              <a:t>lacinia</a:t>
            </a:r>
            <a:r>
              <a:rPr lang="fr-FR" sz="1600" dirty="0"/>
              <a:t> </a:t>
            </a:r>
            <a:r>
              <a:rPr lang="fr-FR" sz="1600" dirty="0" err="1"/>
              <a:t>sit</a:t>
            </a:r>
            <a:r>
              <a:rPr lang="fr-FR" sz="1600" dirty="0"/>
              <a:t> </a:t>
            </a:r>
            <a:r>
              <a:rPr lang="fr-FR" sz="1600" dirty="0" err="1"/>
              <a:t>amet</a:t>
            </a:r>
            <a:r>
              <a:rPr lang="fr-FR" sz="1600" dirty="0"/>
              <a:t> </a:t>
            </a:r>
            <a:r>
              <a:rPr lang="fr-FR" sz="1600" dirty="0" err="1"/>
              <a:t>nisl</a:t>
            </a:r>
            <a:r>
              <a:rPr lang="fr-FR" sz="1600" dirty="0"/>
              <a:t> </a:t>
            </a:r>
            <a:r>
              <a:rPr lang="fr-FR" sz="1600" dirty="0" err="1"/>
              <a:t>accumsan</a:t>
            </a:r>
            <a:r>
              <a:rPr lang="fr-FR" sz="1600" dirty="0"/>
              <a:t>, </a:t>
            </a:r>
            <a:r>
              <a:rPr lang="fr-FR" sz="1600" dirty="0" err="1"/>
              <a:t>posuere</a:t>
            </a:r>
            <a:r>
              <a:rPr lang="fr-FR" sz="1600" dirty="0"/>
              <a:t> </a:t>
            </a:r>
            <a:r>
              <a:rPr lang="fr-FR" sz="1600" dirty="0" err="1"/>
              <a:t>fermentum</a:t>
            </a:r>
            <a:r>
              <a:rPr lang="fr-FR" sz="1600" dirty="0"/>
              <a:t> </a:t>
            </a:r>
            <a:r>
              <a:rPr lang="fr-FR" sz="1600" dirty="0" smtClean="0"/>
              <a:t>nunc.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6" name="Espace réservé du 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0035"/>
              </p:ext>
            </p:extLst>
          </p:nvPr>
        </p:nvGraphicFramePr>
        <p:xfrm>
          <a:off x="1558923" y="2162756"/>
          <a:ext cx="10256715" cy="3930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84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 </a:t>
            </a:r>
            <a:r>
              <a:rPr lang="fr-FR" dirty="0" err="1" smtClean="0"/>
              <a:t>template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3" y="1557339"/>
            <a:ext cx="9793289" cy="605416"/>
          </a:xfrm>
        </p:spPr>
        <p:txBody>
          <a:bodyPr/>
          <a:lstStyle/>
          <a:p>
            <a:pPr marL="0" indent="0">
              <a:buNone/>
            </a:pPr>
            <a:r>
              <a:rPr lang="fr-FR" sz="1600" b="1" dirty="0"/>
              <a:t>You </a:t>
            </a:r>
            <a:r>
              <a:rPr lang="fr-FR" sz="1600" b="1" dirty="0" err="1"/>
              <a:t>can</a:t>
            </a:r>
            <a:r>
              <a:rPr lang="fr-FR" sz="1600" b="1" dirty="0"/>
              <a:t> </a:t>
            </a:r>
            <a:r>
              <a:rPr lang="fr-FR" sz="1600" b="1" dirty="0" err="1"/>
              <a:t>edit</a:t>
            </a:r>
            <a:r>
              <a:rPr lang="fr-FR" sz="1600" b="1" dirty="0"/>
              <a:t> </a:t>
            </a:r>
            <a:r>
              <a:rPr lang="fr-FR" sz="1600" b="1" dirty="0" err="1"/>
              <a:t>this</a:t>
            </a:r>
            <a:r>
              <a:rPr lang="fr-FR" sz="1600" b="1" dirty="0"/>
              <a:t> chart </a:t>
            </a:r>
            <a:r>
              <a:rPr lang="fr-FR" sz="1600" b="1" dirty="0" err="1"/>
              <a:t>with</a:t>
            </a:r>
            <a:r>
              <a:rPr lang="fr-FR" sz="1600" b="1" dirty="0"/>
              <a:t> Microsoft </a:t>
            </a:r>
            <a:r>
              <a:rPr lang="fr-FR" sz="1600" b="1" dirty="0" err="1"/>
              <a:t>tools</a:t>
            </a:r>
            <a:r>
              <a:rPr lang="fr-FR" sz="1600" b="1" dirty="0"/>
              <a:t> (right click</a:t>
            </a:r>
            <a:r>
              <a:rPr lang="fr-FR" sz="1600" b="1" dirty="0" smtClean="0"/>
              <a:t>).</a:t>
            </a:r>
            <a:br>
              <a:rPr lang="fr-FR" sz="1600" b="1" dirty="0" smtClean="0"/>
            </a:br>
            <a:r>
              <a:rPr lang="fr-FR" sz="1600" dirty="0" smtClean="0"/>
              <a:t>In </a:t>
            </a:r>
            <a:r>
              <a:rPr lang="fr-FR" sz="1600" dirty="0" err="1"/>
              <a:t>quam</a:t>
            </a:r>
            <a:r>
              <a:rPr lang="fr-FR" sz="1600" dirty="0"/>
              <a:t> </a:t>
            </a:r>
            <a:r>
              <a:rPr lang="fr-FR" sz="1600" dirty="0" err="1"/>
              <a:t>nulla</a:t>
            </a:r>
            <a:r>
              <a:rPr lang="fr-FR" sz="1600" dirty="0"/>
              <a:t>, </a:t>
            </a:r>
            <a:r>
              <a:rPr lang="fr-FR" sz="1600" dirty="0" err="1"/>
              <a:t>lacinia</a:t>
            </a:r>
            <a:r>
              <a:rPr lang="fr-FR" sz="1600" dirty="0"/>
              <a:t> </a:t>
            </a:r>
            <a:r>
              <a:rPr lang="fr-FR" sz="1600" dirty="0" err="1"/>
              <a:t>sit</a:t>
            </a:r>
            <a:r>
              <a:rPr lang="fr-FR" sz="1600" dirty="0"/>
              <a:t> </a:t>
            </a:r>
            <a:r>
              <a:rPr lang="fr-FR" sz="1600" dirty="0" err="1"/>
              <a:t>amet</a:t>
            </a:r>
            <a:r>
              <a:rPr lang="fr-FR" sz="1600" dirty="0"/>
              <a:t> </a:t>
            </a:r>
            <a:r>
              <a:rPr lang="fr-FR" sz="1600" dirty="0" err="1"/>
              <a:t>nisl</a:t>
            </a:r>
            <a:r>
              <a:rPr lang="fr-FR" sz="1600" dirty="0"/>
              <a:t> </a:t>
            </a:r>
            <a:r>
              <a:rPr lang="fr-FR" sz="1600" dirty="0" err="1"/>
              <a:t>accumsan</a:t>
            </a:r>
            <a:r>
              <a:rPr lang="fr-FR" sz="1600" dirty="0"/>
              <a:t>, </a:t>
            </a:r>
            <a:r>
              <a:rPr lang="fr-FR" sz="1600" dirty="0" err="1"/>
              <a:t>posuere</a:t>
            </a:r>
            <a:r>
              <a:rPr lang="fr-FR" sz="1600" dirty="0"/>
              <a:t> </a:t>
            </a:r>
            <a:r>
              <a:rPr lang="fr-FR" sz="1600" dirty="0" err="1"/>
              <a:t>fermentum</a:t>
            </a:r>
            <a:r>
              <a:rPr lang="fr-FR" sz="1600" dirty="0"/>
              <a:t> </a:t>
            </a:r>
            <a:r>
              <a:rPr lang="fr-FR" sz="1600" dirty="0" smtClean="0"/>
              <a:t>nunc.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70982"/>
              </p:ext>
            </p:extLst>
          </p:nvPr>
        </p:nvGraphicFramePr>
        <p:xfrm>
          <a:off x="1574358" y="2456004"/>
          <a:ext cx="9780104" cy="320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5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5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5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930">
                <a:tc>
                  <a:txBody>
                    <a:bodyPr/>
                    <a:lstStyle/>
                    <a:p>
                      <a:endParaRPr lang="fr-FR" sz="2000" b="0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2700" cmpd="sng">
                      <a:noFill/>
                    </a:lnL>
                    <a:lnR w="19050" cap="flat" cmpd="sng" algn="ctr">
                      <a:solidFill>
                        <a:srgbClr val="A39B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Catégorie 1</a:t>
                      </a:r>
                      <a:endParaRPr lang="fr-FR" sz="2000" b="0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B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Catégorie 2</a:t>
                      </a:r>
                      <a:endParaRPr lang="fr-FR" sz="2000" b="0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B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Catégorie 3</a:t>
                      </a:r>
                      <a:endParaRPr lang="fr-FR" sz="2000" b="0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930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Item 1</a:t>
                      </a:r>
                      <a:endParaRPr lang="fr-FR" sz="1800" b="1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2700" cmpd="sng">
                      <a:noFill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930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Item 2</a:t>
                      </a:r>
                      <a:endParaRPr lang="fr-FR" sz="1800" b="1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2700" cmpd="sng">
                      <a:noFill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930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Item 3</a:t>
                      </a:r>
                      <a:endParaRPr lang="fr-FR" sz="1800" b="1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2700" cmpd="sng">
                      <a:noFill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930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Item 4</a:t>
                      </a:r>
                      <a:endParaRPr lang="fr-FR" sz="1800" b="1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2700" cmpd="sng">
                      <a:noFill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930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Item 5</a:t>
                      </a:r>
                      <a:endParaRPr lang="fr-FR" sz="1800" b="1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2700" cmpd="sng">
                      <a:noFill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930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Item 6</a:t>
                      </a:r>
                      <a:endParaRPr lang="fr-FR" sz="1800" b="1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2700" cmpd="sng">
                      <a:noFill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dirty="0" smtClean="0">
                          <a:solidFill>
                            <a:srgbClr val="595959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XXX</a:t>
                      </a:r>
                      <a:endParaRPr lang="fr-FR" sz="2000" b="0" i="0" dirty="0">
                        <a:solidFill>
                          <a:srgbClr val="595959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7543" marR="77543" marT="38771" marB="38771" anchor="ctr">
                    <a:lnL w="19050" cap="flat" cmpd="sng" algn="ctr">
                      <a:solidFill>
                        <a:srgbClr val="A39B96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7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Timeline</a:t>
            </a:r>
            <a:r>
              <a:rPr lang="fr-FR" dirty="0" smtClean="0"/>
              <a:t> </a:t>
            </a:r>
            <a:r>
              <a:rPr lang="fr-FR" dirty="0" err="1" smtClean="0"/>
              <a:t>template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14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9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A1F462D-878B-4ACD-AD58-A5E4A3B69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9" r="1" b="18115"/>
          <a:stretch/>
        </p:blipFill>
        <p:spPr>
          <a:xfrm>
            <a:off x="5532581" y="0"/>
            <a:ext cx="6659417" cy="56157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err="1"/>
              <a:t>Amaris</a:t>
            </a:r>
            <a:r>
              <a:rPr lang="fr-FR" dirty="0"/>
              <a:t> </a:t>
            </a:r>
            <a:r>
              <a:rPr lang="fr-FR" dirty="0" smtClean="0"/>
              <a:t>group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16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Interdum</a:t>
            </a:r>
            <a:r>
              <a:rPr lang="fr-FR" dirty="0"/>
              <a:t> </a:t>
            </a:r>
            <a:r>
              <a:rPr lang="fr-FR" dirty="0" smtClean="0"/>
              <a:t>&amp; </a:t>
            </a:r>
            <a:r>
              <a:rPr lang="fr-FR" dirty="0" err="1" smtClean="0"/>
              <a:t>malesuada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558924" y="1930400"/>
            <a:ext cx="4778265" cy="2585941"/>
          </a:xfrm>
        </p:spPr>
        <p:txBody>
          <a:bodyPr/>
          <a:lstStyle/>
          <a:p>
            <a:r>
              <a:rPr lang="fr-FR" dirty="0" err="1" smtClean="0"/>
              <a:t>Lorem</a:t>
            </a:r>
            <a:r>
              <a:rPr lang="fr-FR" dirty="0" smtClean="0"/>
              <a:t> </a:t>
            </a:r>
            <a:r>
              <a:rPr lang="fr-FR" dirty="0" err="1" smtClean="0"/>
              <a:t>ipsum</a:t>
            </a:r>
            <a:r>
              <a:rPr lang="fr-FR" dirty="0" smtClean="0"/>
              <a:t> </a:t>
            </a:r>
            <a:r>
              <a:rPr lang="fr-FR" dirty="0" err="1" smtClean="0"/>
              <a:t>sit</a:t>
            </a:r>
            <a:r>
              <a:rPr lang="fr-FR" dirty="0" smtClean="0"/>
              <a:t> </a:t>
            </a:r>
            <a:r>
              <a:rPr lang="fr-FR" dirty="0" err="1" smtClean="0"/>
              <a:t>amet</a:t>
            </a:r>
            <a:endParaRPr lang="fr-FR" dirty="0" smtClean="0"/>
          </a:p>
          <a:p>
            <a:pPr lvl="1"/>
            <a:r>
              <a:rPr lang="fr-FR" sz="1600" dirty="0" err="1" smtClean="0"/>
              <a:t>Itiam</a:t>
            </a:r>
            <a:r>
              <a:rPr lang="fr-FR" sz="1600" dirty="0" smtClean="0"/>
              <a:t> </a:t>
            </a:r>
            <a:r>
              <a:rPr lang="fr-FR" sz="1600" dirty="0" err="1"/>
              <a:t>auctor</a:t>
            </a:r>
            <a:r>
              <a:rPr lang="fr-FR" sz="1600" dirty="0"/>
              <a:t> </a:t>
            </a:r>
            <a:r>
              <a:rPr lang="fr-FR" sz="1600" dirty="0" err="1"/>
              <a:t>sed</a:t>
            </a:r>
            <a:r>
              <a:rPr lang="fr-FR" sz="1600" dirty="0"/>
              <a:t> </a:t>
            </a:r>
            <a:r>
              <a:rPr lang="fr-FR" sz="1600" dirty="0" err="1"/>
              <a:t>purus</a:t>
            </a:r>
            <a:r>
              <a:rPr lang="fr-FR" sz="1600" dirty="0"/>
              <a:t> </a:t>
            </a:r>
            <a:r>
              <a:rPr lang="fr-FR" sz="1600" dirty="0" err="1"/>
              <a:t>sit</a:t>
            </a:r>
            <a:r>
              <a:rPr lang="fr-FR" sz="1600" dirty="0"/>
              <a:t> </a:t>
            </a:r>
            <a:r>
              <a:rPr lang="fr-FR" sz="1600" dirty="0" err="1"/>
              <a:t>amet</a:t>
            </a:r>
            <a:r>
              <a:rPr lang="fr-FR" sz="1600" dirty="0"/>
              <a:t> </a:t>
            </a:r>
            <a:r>
              <a:rPr lang="fr-FR" sz="1600" dirty="0" err="1"/>
              <a:t>sagittis</a:t>
            </a:r>
            <a:r>
              <a:rPr lang="fr-FR" sz="1600" dirty="0"/>
              <a:t>. Sed vitae </a:t>
            </a:r>
            <a:r>
              <a:rPr lang="fr-FR" sz="1600" dirty="0" err="1"/>
              <a:t>porttitor</a:t>
            </a:r>
            <a:r>
              <a:rPr lang="fr-FR" sz="1600" dirty="0"/>
              <a:t> </a:t>
            </a:r>
            <a:r>
              <a:rPr lang="fr-FR" sz="1600" dirty="0" err="1"/>
              <a:t>nulla</a:t>
            </a:r>
            <a:r>
              <a:rPr lang="fr-FR" sz="1600" dirty="0"/>
              <a:t>, </a:t>
            </a:r>
            <a:r>
              <a:rPr lang="fr-FR" sz="1600" dirty="0" err="1"/>
              <a:t>sed</a:t>
            </a:r>
            <a:r>
              <a:rPr lang="fr-FR" sz="1600" dirty="0"/>
              <a:t> </a:t>
            </a:r>
            <a:r>
              <a:rPr lang="fr-FR" sz="1600" dirty="0" err="1"/>
              <a:t>rhoncus</a:t>
            </a:r>
            <a:r>
              <a:rPr lang="fr-FR" sz="1600" dirty="0"/>
              <a:t> ante. </a:t>
            </a:r>
            <a:r>
              <a:rPr lang="fr-FR" sz="1600" dirty="0" err="1"/>
              <a:t>Pellentesque</a:t>
            </a:r>
            <a:r>
              <a:rPr lang="fr-FR" sz="1600" dirty="0"/>
              <a:t> </a:t>
            </a:r>
            <a:r>
              <a:rPr lang="fr-FR" sz="1600" dirty="0" err="1"/>
              <a:t>eget</a:t>
            </a:r>
            <a:r>
              <a:rPr lang="fr-FR" sz="1600" dirty="0"/>
              <a:t> </a:t>
            </a:r>
            <a:r>
              <a:rPr lang="fr-FR" sz="1600" dirty="0" err="1"/>
              <a:t>fringilla</a:t>
            </a:r>
            <a:r>
              <a:rPr lang="fr-FR" sz="1600" dirty="0"/>
              <a:t> </a:t>
            </a:r>
            <a:r>
              <a:rPr lang="fr-FR" sz="1600" dirty="0" err="1" smtClean="0"/>
              <a:t>augue</a:t>
            </a:r>
            <a:r>
              <a:rPr lang="fr-FR" sz="1600" dirty="0" smtClean="0"/>
              <a:t>.</a:t>
            </a:r>
          </a:p>
          <a:p>
            <a:pPr lvl="1"/>
            <a:r>
              <a:rPr lang="fr-FR" sz="1600" dirty="0" smtClean="0"/>
              <a:t>Nunc </a:t>
            </a:r>
            <a:r>
              <a:rPr lang="fr-FR" sz="1600" dirty="0" err="1"/>
              <a:t>eget</a:t>
            </a:r>
            <a:r>
              <a:rPr lang="fr-FR" sz="1600" dirty="0"/>
              <a:t> </a:t>
            </a:r>
            <a:r>
              <a:rPr lang="fr-FR" sz="1600" dirty="0" err="1"/>
              <a:t>ipsum</a:t>
            </a:r>
            <a:r>
              <a:rPr lang="fr-FR" sz="1600" dirty="0"/>
              <a:t> mollis </a:t>
            </a:r>
            <a:r>
              <a:rPr lang="fr-FR" sz="1600" dirty="0" err="1"/>
              <a:t>nisi</a:t>
            </a:r>
            <a:r>
              <a:rPr lang="fr-FR" sz="1600" dirty="0"/>
              <a:t> </a:t>
            </a:r>
            <a:r>
              <a:rPr lang="fr-FR" sz="1600" dirty="0" err="1"/>
              <a:t>blandit</a:t>
            </a:r>
            <a:r>
              <a:rPr lang="fr-FR" sz="1600" dirty="0"/>
              <a:t> </a:t>
            </a:r>
            <a:r>
              <a:rPr lang="fr-FR" sz="1600" dirty="0" err="1"/>
              <a:t>luctus</a:t>
            </a:r>
            <a:r>
              <a:rPr lang="fr-FR" sz="1600" dirty="0"/>
              <a:t> eu vitae massa. </a:t>
            </a:r>
            <a:r>
              <a:rPr lang="fr-FR" sz="1600" dirty="0" err="1"/>
              <a:t>Fusce</a:t>
            </a:r>
            <a:r>
              <a:rPr lang="fr-FR" sz="1600" dirty="0"/>
              <a:t> </a:t>
            </a:r>
            <a:r>
              <a:rPr lang="fr-FR" sz="1600" dirty="0" err="1"/>
              <a:t>vel</a:t>
            </a:r>
            <a:r>
              <a:rPr lang="fr-FR" sz="1600" dirty="0"/>
              <a:t> massa </a:t>
            </a:r>
            <a:r>
              <a:rPr lang="fr-FR" sz="1600" dirty="0" smtClean="0"/>
              <a:t>massa.</a:t>
            </a:r>
          </a:p>
          <a:p>
            <a:pPr lvl="1"/>
            <a:r>
              <a:rPr lang="fr-FR" sz="1600" dirty="0" err="1" smtClean="0"/>
              <a:t>Mauris</a:t>
            </a:r>
            <a:r>
              <a:rPr lang="fr-FR" sz="1600" dirty="0" smtClean="0"/>
              <a:t> vitae </a:t>
            </a:r>
            <a:r>
              <a:rPr lang="fr-FR" sz="1600" dirty="0" err="1" smtClean="0"/>
              <a:t>elit</a:t>
            </a:r>
            <a:r>
              <a:rPr lang="fr-FR" sz="1600" dirty="0" smtClean="0"/>
              <a:t> vitae </a:t>
            </a:r>
            <a:r>
              <a:rPr lang="fr-FR" sz="1600" dirty="0" err="1" smtClean="0"/>
              <a:t>arcu</a:t>
            </a:r>
            <a:r>
              <a:rPr lang="fr-FR" sz="1600" dirty="0" smtClean="0"/>
              <a:t> </a:t>
            </a:r>
            <a:r>
              <a:rPr lang="fr-FR" sz="1600" dirty="0" err="1" smtClean="0"/>
              <a:t>vehicula</a:t>
            </a:r>
            <a:endParaRPr lang="fr-FR" sz="20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fr-FR" dirty="0" err="1"/>
              <a:t>Aliquam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 smtClean="0"/>
              <a:t>pulvinar</a:t>
            </a:r>
            <a:endParaRPr lang="fr-FR" dirty="0" smtClean="0"/>
          </a:p>
          <a:p>
            <a:r>
              <a:rPr lang="fr-FR" sz="1600" b="0" dirty="0" smtClean="0"/>
              <a:t>Sed </a:t>
            </a:r>
            <a:r>
              <a:rPr lang="fr-FR" sz="1600" b="0" dirty="0" err="1"/>
              <a:t>ac</a:t>
            </a:r>
            <a:r>
              <a:rPr lang="fr-FR" sz="1600" b="0" dirty="0"/>
              <a:t> </a:t>
            </a:r>
            <a:r>
              <a:rPr lang="fr-FR" sz="1600" b="0" dirty="0" err="1"/>
              <a:t>dolor</a:t>
            </a:r>
            <a:r>
              <a:rPr lang="fr-FR" sz="1600" b="0" dirty="0"/>
              <a:t> id </a:t>
            </a:r>
            <a:r>
              <a:rPr lang="fr-FR" sz="1600" b="0" dirty="0" err="1"/>
              <a:t>justo</a:t>
            </a:r>
            <a:r>
              <a:rPr lang="fr-FR" sz="1600" b="0" dirty="0"/>
              <a:t> </a:t>
            </a:r>
            <a:r>
              <a:rPr lang="fr-FR" sz="1600" b="0" dirty="0" err="1"/>
              <a:t>rutrum</a:t>
            </a:r>
            <a:r>
              <a:rPr lang="fr-FR" sz="1600" b="0" dirty="0"/>
              <a:t> </a:t>
            </a:r>
            <a:r>
              <a:rPr lang="fr-FR" sz="1600" b="0" dirty="0" err="1"/>
              <a:t>consequat</a:t>
            </a:r>
            <a:r>
              <a:rPr lang="fr-FR" sz="1600" b="0" dirty="0"/>
              <a:t> </a:t>
            </a:r>
            <a:r>
              <a:rPr lang="fr-FR" sz="1600" b="0" dirty="0" err="1"/>
              <a:t>sit</a:t>
            </a:r>
            <a:r>
              <a:rPr lang="fr-FR" sz="1600" b="0" dirty="0"/>
              <a:t> </a:t>
            </a:r>
            <a:r>
              <a:rPr lang="fr-FR" sz="1600" b="0" dirty="0" err="1"/>
              <a:t>amet</a:t>
            </a:r>
            <a:r>
              <a:rPr lang="fr-FR" sz="1600" b="0" dirty="0"/>
              <a:t> nec </a:t>
            </a:r>
            <a:r>
              <a:rPr lang="fr-FR" sz="1600" b="0" dirty="0" err="1"/>
              <a:t>ligula</a:t>
            </a:r>
            <a:r>
              <a:rPr lang="fr-FR" sz="1600" b="0" dirty="0"/>
              <a:t>. </a:t>
            </a:r>
            <a:r>
              <a:rPr lang="fr-FR" sz="1600" b="0" dirty="0" err="1"/>
              <a:t>Aliquam</a:t>
            </a:r>
            <a:r>
              <a:rPr lang="fr-FR" sz="1600" b="0" dirty="0"/>
              <a:t> </a:t>
            </a:r>
            <a:r>
              <a:rPr lang="fr-FR" sz="1600" b="0" dirty="0" err="1"/>
              <a:t>pellentesque</a:t>
            </a:r>
            <a:r>
              <a:rPr lang="fr-FR" sz="1600" b="0" dirty="0"/>
              <a:t> </a:t>
            </a:r>
            <a:r>
              <a:rPr lang="fr-FR" sz="1600" b="0" dirty="0" err="1"/>
              <a:t>risus</a:t>
            </a:r>
            <a:r>
              <a:rPr lang="fr-FR" sz="1600" b="0" dirty="0"/>
              <a:t> a </a:t>
            </a:r>
            <a:r>
              <a:rPr lang="fr-FR" sz="1600" b="0" dirty="0" err="1"/>
              <a:t>odio</a:t>
            </a:r>
            <a:r>
              <a:rPr lang="fr-FR" sz="1600" b="0" dirty="0"/>
              <a:t> </a:t>
            </a:r>
            <a:r>
              <a:rPr lang="fr-FR" sz="1600" b="0" dirty="0" err="1"/>
              <a:t>aliquet</a:t>
            </a:r>
            <a:r>
              <a:rPr lang="fr-FR" sz="1600" b="0" dirty="0"/>
              <a:t>, </a:t>
            </a:r>
            <a:r>
              <a:rPr lang="fr-FR" sz="1600" b="0" dirty="0" err="1"/>
              <a:t>sit</a:t>
            </a:r>
            <a:r>
              <a:rPr lang="fr-FR" sz="1600" b="0" dirty="0"/>
              <a:t> </a:t>
            </a:r>
            <a:r>
              <a:rPr lang="fr-FR" sz="1600" b="0" dirty="0" err="1"/>
              <a:t>amet</a:t>
            </a:r>
            <a:r>
              <a:rPr lang="fr-FR" sz="1600" b="0" dirty="0"/>
              <a:t> </a:t>
            </a:r>
            <a:r>
              <a:rPr lang="fr-FR" sz="1600" b="0" dirty="0" err="1"/>
              <a:t>pulvinar</a:t>
            </a:r>
            <a:r>
              <a:rPr lang="fr-FR" sz="1600" b="0" dirty="0"/>
              <a:t> </a:t>
            </a:r>
            <a:r>
              <a:rPr lang="fr-FR" sz="1600" b="0" dirty="0" err="1"/>
              <a:t>mauris</a:t>
            </a:r>
            <a:r>
              <a:rPr lang="fr-FR" sz="1600" b="0" dirty="0"/>
              <a:t> </a:t>
            </a:r>
            <a:r>
              <a:rPr lang="fr-FR" sz="1600" b="0" dirty="0" err="1"/>
              <a:t>feugiat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11879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A1F462D-878B-4ACD-AD58-A5E4A3B69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2" b="18725"/>
          <a:stretch/>
        </p:blipFill>
        <p:spPr>
          <a:xfrm>
            <a:off x="5383032" y="0"/>
            <a:ext cx="6808967" cy="557386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17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17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A1F462D-878B-4ACD-AD58-A5E4A3B69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3" b="17565"/>
          <a:stretch/>
        </p:blipFill>
        <p:spPr>
          <a:xfrm>
            <a:off x="5398936" y="0"/>
            <a:ext cx="6793064" cy="565337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18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3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A1F462D-878B-4ACD-AD58-A5E4A3B69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3" b="17913"/>
          <a:stretch/>
        </p:blipFill>
        <p:spPr>
          <a:xfrm>
            <a:off x="5247860" y="0"/>
            <a:ext cx="6944139" cy="562952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19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4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9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A1F462D-878B-4ACD-AD58-A5E4A3B69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b="17334"/>
          <a:stretch/>
        </p:blipFill>
        <p:spPr>
          <a:xfrm>
            <a:off x="5486400" y="0"/>
            <a:ext cx="6705600" cy="56692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20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1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A1F462D-878B-4ACD-AD58-A5E4A3B69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1" b="18956"/>
          <a:stretch/>
        </p:blipFill>
        <p:spPr>
          <a:xfrm>
            <a:off x="5518204" y="0"/>
            <a:ext cx="6673795" cy="555796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21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2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A1F462D-878B-4ACD-AD58-A5E4A3B69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2" b="17565"/>
          <a:stretch/>
        </p:blipFill>
        <p:spPr>
          <a:xfrm>
            <a:off x="5581816" y="0"/>
            <a:ext cx="6610184" cy="565337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22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5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23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6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3" b="14203"/>
          <a:stretch/>
        </p:blipFill>
        <p:spPr>
          <a:xfrm>
            <a:off x="6146358" y="0"/>
            <a:ext cx="6045642" cy="588396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24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14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8" b="16058"/>
          <a:stretch/>
        </p:blipFill>
        <p:spPr>
          <a:xfrm>
            <a:off x="6671144" y="0"/>
            <a:ext cx="5520856" cy="57567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25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1" b="15710"/>
          <a:stretch/>
        </p:blipFill>
        <p:spPr>
          <a:xfrm>
            <a:off x="6599582" y="0"/>
            <a:ext cx="5592417" cy="57805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26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82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2" b="16406"/>
          <a:stretch/>
        </p:blipFill>
        <p:spPr>
          <a:xfrm>
            <a:off x="6911864" y="0"/>
            <a:ext cx="5280136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27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48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7" b="18029"/>
          <a:stretch/>
        </p:blipFill>
        <p:spPr>
          <a:xfrm>
            <a:off x="7038108" y="0"/>
            <a:ext cx="5153891" cy="562157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28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2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9" b="17913"/>
          <a:stretch/>
        </p:blipFill>
        <p:spPr>
          <a:xfrm>
            <a:off x="5454594" y="0"/>
            <a:ext cx="6737405" cy="562952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29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90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8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0" b="15015"/>
          <a:stretch/>
        </p:blipFill>
        <p:spPr>
          <a:xfrm>
            <a:off x="5470496" y="0"/>
            <a:ext cx="6721503" cy="58283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05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2" b="17217"/>
          <a:stretch/>
        </p:blipFill>
        <p:spPr>
          <a:xfrm>
            <a:off x="5383032" y="0"/>
            <a:ext cx="6808967" cy="56772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31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3" b="15826"/>
          <a:stretch/>
        </p:blipFill>
        <p:spPr>
          <a:xfrm>
            <a:off x="5462545" y="0"/>
            <a:ext cx="6729599" cy="577264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1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8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Neque</a:t>
            </a:r>
            <a:r>
              <a:rPr lang="fr-FR" dirty="0"/>
              <a:t> </a:t>
            </a:r>
            <a:r>
              <a:rPr lang="fr-FR" dirty="0" err="1"/>
              <a:t>porro</a:t>
            </a:r>
            <a:r>
              <a:rPr lang="fr-FR" dirty="0"/>
              <a:t> </a:t>
            </a:r>
            <a:r>
              <a:rPr lang="fr-FR" dirty="0" err="1"/>
              <a:t>quisquam</a:t>
            </a:r>
            <a:r>
              <a:rPr lang="fr-FR" dirty="0"/>
              <a:t> est qui </a:t>
            </a:r>
            <a:r>
              <a:rPr lang="fr-FR" dirty="0" err="1"/>
              <a:t>dolorem</a:t>
            </a:r>
            <a:r>
              <a:rPr lang="fr-FR" dirty="0"/>
              <a:t> </a:t>
            </a:r>
            <a:r>
              <a:rPr lang="fr-FR" dirty="0" err="1"/>
              <a:t>ipsum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1558924" y="1557338"/>
            <a:ext cx="9794875" cy="4535487"/>
          </a:xfrm>
        </p:spPr>
        <p:txBody>
          <a:bodyPr/>
          <a:lstStyle/>
          <a:p>
            <a:r>
              <a:rPr lang="fr-FR" dirty="0" err="1" smtClean="0"/>
              <a:t>Fusce</a:t>
            </a:r>
            <a:r>
              <a:rPr lang="fr-FR" dirty="0" smtClean="0"/>
              <a:t> </a:t>
            </a:r>
            <a:r>
              <a:rPr lang="fr-FR" dirty="0" err="1"/>
              <a:t>vel</a:t>
            </a:r>
            <a:r>
              <a:rPr lang="fr-FR" dirty="0"/>
              <a:t> massa massa.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elit</a:t>
            </a:r>
            <a:r>
              <a:rPr lang="fr-FR" dirty="0"/>
              <a:t> vitae </a:t>
            </a:r>
            <a:r>
              <a:rPr lang="fr-FR" dirty="0" err="1"/>
              <a:t>arcu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facilisis</a:t>
            </a:r>
            <a:r>
              <a:rPr lang="fr-FR" dirty="0"/>
              <a:t> nec vitae </a:t>
            </a:r>
            <a:r>
              <a:rPr lang="fr-FR" dirty="0" err="1"/>
              <a:t>justo</a:t>
            </a:r>
            <a:r>
              <a:rPr lang="fr-FR" dirty="0"/>
              <a:t>. </a:t>
            </a:r>
            <a:r>
              <a:rPr lang="fr-FR" dirty="0" err="1"/>
              <a:t>Etiam</a:t>
            </a:r>
            <a:r>
              <a:rPr lang="fr-FR" dirty="0"/>
              <a:t> </a:t>
            </a:r>
            <a:r>
              <a:rPr lang="fr-FR" dirty="0" err="1"/>
              <a:t>egestas</a:t>
            </a:r>
            <a:r>
              <a:rPr lang="fr-FR" dirty="0"/>
              <a:t> diam eu </a:t>
            </a:r>
            <a:r>
              <a:rPr lang="fr-FR" dirty="0" err="1"/>
              <a:t>felis</a:t>
            </a:r>
            <a:r>
              <a:rPr lang="fr-FR" dirty="0"/>
              <a:t> </a:t>
            </a:r>
            <a:r>
              <a:rPr lang="fr-FR" dirty="0" err="1"/>
              <a:t>finibus</a:t>
            </a:r>
            <a:r>
              <a:rPr lang="fr-FR" dirty="0"/>
              <a:t> </a:t>
            </a:r>
            <a:r>
              <a:rPr lang="fr-FR" dirty="0" err="1"/>
              <a:t>finibus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at est a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pulvinar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sed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 smtClean="0"/>
              <a:t>.</a:t>
            </a:r>
            <a:r>
              <a:rPr lang="fr-FR" dirty="0"/>
              <a:t> </a:t>
            </a:r>
            <a:endParaRPr lang="fr-FR" dirty="0" smtClean="0"/>
          </a:p>
          <a:p>
            <a:r>
              <a:rPr lang="fr-FR" dirty="0"/>
              <a:t>Sed </a:t>
            </a:r>
            <a:r>
              <a:rPr lang="fr-FR" dirty="0" err="1"/>
              <a:t>ac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id </a:t>
            </a:r>
            <a:r>
              <a:rPr lang="fr-FR" dirty="0" err="1"/>
              <a:t>justo</a:t>
            </a:r>
            <a:r>
              <a:rPr lang="fr-FR" dirty="0"/>
              <a:t> </a:t>
            </a:r>
            <a:r>
              <a:rPr lang="fr-FR" dirty="0" err="1"/>
              <a:t>rutrum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nec </a:t>
            </a:r>
            <a:r>
              <a:rPr lang="fr-FR" dirty="0" err="1"/>
              <a:t>ligula</a:t>
            </a:r>
            <a:r>
              <a:rPr lang="fr-FR" dirty="0"/>
              <a:t>. </a:t>
            </a:r>
            <a:r>
              <a:rPr lang="fr-FR" dirty="0" err="1"/>
              <a:t>Aliquam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 a </a:t>
            </a:r>
            <a:r>
              <a:rPr lang="fr-FR" dirty="0" err="1"/>
              <a:t>odio</a:t>
            </a:r>
            <a:r>
              <a:rPr lang="fr-FR" dirty="0"/>
              <a:t> </a:t>
            </a:r>
            <a:r>
              <a:rPr lang="fr-FR" dirty="0" err="1"/>
              <a:t>aliquet</a:t>
            </a:r>
            <a:r>
              <a:rPr lang="fr-FR" dirty="0"/>
              <a:t>,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pulvinar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</a:t>
            </a:r>
            <a:r>
              <a:rPr lang="fr-FR" dirty="0" err="1" smtClean="0"/>
              <a:t>feugia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 </a:t>
            </a:r>
            <a:r>
              <a:rPr lang="fr-FR" dirty="0" err="1" smtClean="0"/>
              <a:t>Nullam</a:t>
            </a:r>
            <a:r>
              <a:rPr lang="fr-FR" dirty="0" smtClean="0"/>
              <a:t> </a:t>
            </a:r>
            <a:r>
              <a:rPr lang="fr-FR" dirty="0"/>
              <a:t>id </a:t>
            </a:r>
            <a:r>
              <a:rPr lang="fr-FR" dirty="0" err="1"/>
              <a:t>vestibulum</a:t>
            </a:r>
            <a:r>
              <a:rPr lang="fr-FR" dirty="0"/>
              <a:t> erat, vitae </a:t>
            </a:r>
            <a:r>
              <a:rPr lang="fr-FR" dirty="0" err="1" smtClean="0"/>
              <a:t>finibus</a:t>
            </a:r>
            <a:endParaRPr lang="fr-FR" dirty="0"/>
          </a:p>
          <a:p>
            <a:pPr lvl="1"/>
            <a:r>
              <a:rPr lang="fr-FR" dirty="0" smtClean="0"/>
              <a:t> </a:t>
            </a:r>
            <a:r>
              <a:rPr lang="fr-FR" dirty="0" err="1" smtClean="0"/>
              <a:t>Mauris</a:t>
            </a:r>
            <a:r>
              <a:rPr lang="fr-FR" dirty="0" smtClean="0"/>
              <a:t>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odio</a:t>
            </a:r>
            <a:r>
              <a:rPr lang="fr-FR" dirty="0"/>
              <a:t> at </a:t>
            </a:r>
            <a:r>
              <a:rPr lang="fr-FR" dirty="0" err="1"/>
              <a:t>purus</a:t>
            </a:r>
            <a:r>
              <a:rPr lang="fr-FR" dirty="0"/>
              <a:t> </a:t>
            </a:r>
            <a:r>
              <a:rPr lang="fr-FR" dirty="0" err="1"/>
              <a:t>blandit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 smtClean="0"/>
              <a:t>quis</a:t>
            </a:r>
            <a:endParaRPr lang="fr-FR" dirty="0" smtClean="0"/>
          </a:p>
          <a:p>
            <a:r>
              <a:rPr lang="fr-FR" dirty="0" err="1"/>
              <a:t>luctus</a:t>
            </a:r>
            <a:r>
              <a:rPr lang="fr-FR" dirty="0"/>
              <a:t> non </a:t>
            </a:r>
            <a:r>
              <a:rPr lang="fr-FR" dirty="0" err="1" smtClean="0"/>
              <a:t>augueroin</a:t>
            </a:r>
            <a:r>
              <a:rPr lang="fr-FR" dirty="0" smtClean="0"/>
              <a:t> </a:t>
            </a:r>
            <a:r>
              <a:rPr lang="fr-FR" dirty="0"/>
              <a:t>at </a:t>
            </a:r>
            <a:r>
              <a:rPr lang="fr-FR" dirty="0" err="1"/>
              <a:t>ipsum</a:t>
            </a:r>
            <a:r>
              <a:rPr lang="fr-FR" dirty="0"/>
              <a:t> vitae ante </a:t>
            </a:r>
            <a:r>
              <a:rPr lang="fr-FR" dirty="0" err="1"/>
              <a:t>gravida</a:t>
            </a:r>
            <a:r>
              <a:rPr lang="fr-FR" dirty="0"/>
              <a:t> </a:t>
            </a:r>
            <a:r>
              <a:rPr lang="fr-FR" dirty="0" err="1" smtClean="0"/>
              <a:t>ullamcorper</a:t>
            </a:r>
            <a:endParaRPr lang="fr-FR" dirty="0" smtClean="0"/>
          </a:p>
          <a:p>
            <a:pPr lvl="1"/>
            <a:r>
              <a:rPr lang="fr-FR" dirty="0"/>
              <a:t> </a:t>
            </a:r>
            <a:r>
              <a:rPr lang="fr-FR" dirty="0" err="1"/>
              <a:t>ac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 smtClean="0"/>
              <a:t>faucibus</a:t>
            </a:r>
            <a:endParaRPr lang="fr-FR" dirty="0" smtClean="0"/>
          </a:p>
          <a:p>
            <a:pPr lvl="1"/>
            <a:r>
              <a:rPr lang="fr-FR" dirty="0" err="1" smtClean="0"/>
              <a:t>Curabitur</a:t>
            </a:r>
            <a:r>
              <a:rPr lang="fr-FR" dirty="0" smtClean="0"/>
              <a:t> </a:t>
            </a:r>
            <a:r>
              <a:rPr lang="fr-FR" dirty="0" err="1"/>
              <a:t>sed</a:t>
            </a:r>
            <a:r>
              <a:rPr lang="fr-FR" dirty="0"/>
              <a:t> libero </a:t>
            </a:r>
            <a:r>
              <a:rPr lang="fr-FR" dirty="0" err="1"/>
              <a:t>sed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varius</a:t>
            </a:r>
            <a:r>
              <a:rPr lang="fr-FR" dirty="0"/>
              <a:t> </a:t>
            </a:r>
            <a:r>
              <a:rPr lang="fr-FR" dirty="0" err="1"/>
              <a:t>quis</a:t>
            </a:r>
            <a:r>
              <a:rPr lang="fr-FR" dirty="0"/>
              <a:t> in </a:t>
            </a:r>
            <a:r>
              <a:rPr lang="fr-FR" dirty="0" err="1" smtClean="0"/>
              <a:t>enim</a:t>
            </a:r>
            <a:endParaRPr lang="fr-FR" dirty="0" smtClean="0"/>
          </a:p>
          <a:p>
            <a:pPr lvl="1"/>
            <a:r>
              <a:rPr lang="fr-FR" dirty="0" err="1" smtClean="0"/>
              <a:t>Integer</a:t>
            </a:r>
            <a:r>
              <a:rPr lang="fr-FR" dirty="0" smtClean="0"/>
              <a:t> </a:t>
            </a:r>
            <a:r>
              <a:rPr lang="fr-FR" dirty="0" err="1"/>
              <a:t>facilisis</a:t>
            </a:r>
            <a:r>
              <a:rPr lang="fr-FR" dirty="0"/>
              <a:t>, </a:t>
            </a:r>
            <a:r>
              <a:rPr lang="fr-FR" dirty="0" err="1"/>
              <a:t>purus</a:t>
            </a:r>
            <a:r>
              <a:rPr lang="fr-FR" dirty="0"/>
              <a:t> a </a:t>
            </a:r>
            <a:r>
              <a:rPr lang="fr-FR" dirty="0" err="1"/>
              <a:t>convallis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, </a:t>
            </a:r>
            <a:r>
              <a:rPr lang="fr-FR" dirty="0" err="1"/>
              <a:t>lacus</a:t>
            </a:r>
            <a:r>
              <a:rPr lang="fr-FR" dirty="0"/>
              <a:t> </a:t>
            </a:r>
            <a:r>
              <a:rPr lang="fr-FR" dirty="0" err="1"/>
              <a:t>odio</a:t>
            </a:r>
            <a:r>
              <a:rPr lang="fr-FR" dirty="0"/>
              <a:t> </a:t>
            </a:r>
            <a:r>
              <a:rPr lang="fr-FR" dirty="0" err="1"/>
              <a:t>ornare</a:t>
            </a:r>
            <a:r>
              <a:rPr lang="fr-FR" dirty="0"/>
              <a:t> </a:t>
            </a:r>
            <a:r>
              <a:rPr lang="fr-FR" dirty="0" err="1" smtClean="0"/>
              <a:t>orci</a:t>
            </a:r>
            <a:endParaRPr lang="fr-FR" dirty="0" smtClean="0"/>
          </a:p>
          <a:p>
            <a:pPr lvl="2"/>
            <a:r>
              <a:rPr lang="fr-FR" dirty="0" smtClean="0"/>
              <a:t>In </a:t>
            </a:r>
            <a:r>
              <a:rPr lang="fr-FR" dirty="0" err="1"/>
              <a:t>facilisis</a:t>
            </a:r>
            <a:r>
              <a:rPr lang="fr-FR" dirty="0"/>
              <a:t> </a:t>
            </a:r>
            <a:r>
              <a:rPr lang="fr-FR" dirty="0" err="1"/>
              <a:t>ligula</a:t>
            </a:r>
            <a:r>
              <a:rPr lang="fr-FR" dirty="0"/>
              <a:t> </a:t>
            </a:r>
            <a:r>
              <a:rPr lang="fr-FR" dirty="0" err="1"/>
              <a:t>arcu</a:t>
            </a:r>
            <a:r>
              <a:rPr lang="fr-FR" dirty="0"/>
              <a:t> </a:t>
            </a:r>
            <a:r>
              <a:rPr lang="fr-FR" dirty="0" err="1"/>
              <a:t>varius</a:t>
            </a:r>
            <a:r>
              <a:rPr lang="fr-FR" dirty="0"/>
              <a:t> </a:t>
            </a:r>
            <a:r>
              <a:rPr lang="fr-FR" dirty="0" err="1" smtClean="0"/>
              <a:t>nisl</a:t>
            </a:r>
            <a:endParaRPr lang="fr-FR" dirty="0" smtClean="0"/>
          </a:p>
          <a:p>
            <a:pPr lvl="2"/>
            <a:r>
              <a:rPr lang="fr-FR" dirty="0" smtClean="0"/>
              <a:t>Nunc </a:t>
            </a:r>
            <a:r>
              <a:rPr lang="fr-FR" dirty="0" err="1"/>
              <a:t>ac</a:t>
            </a:r>
            <a:r>
              <a:rPr lang="fr-FR" dirty="0"/>
              <a:t> </a:t>
            </a:r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blandit</a:t>
            </a:r>
            <a:r>
              <a:rPr lang="fr-FR" dirty="0"/>
              <a:t> </a:t>
            </a:r>
            <a:r>
              <a:rPr lang="fr-FR" dirty="0" err="1"/>
              <a:t>aliquam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, vitae </a:t>
            </a:r>
            <a:r>
              <a:rPr lang="fr-FR" dirty="0" err="1"/>
              <a:t>fringilla</a:t>
            </a:r>
            <a:r>
              <a:rPr lang="fr-FR" dirty="0"/>
              <a:t> </a:t>
            </a:r>
            <a:r>
              <a:rPr lang="fr-FR" dirty="0" err="1"/>
              <a:t>tortor</a:t>
            </a:r>
            <a:r>
              <a:rPr lang="fr-FR" dirty="0"/>
              <a:t>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smtClean="0"/>
              <a:t>nec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4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>
            <a:fillRect/>
          </a:stretch>
        </p:blipFill>
        <p:spPr/>
      </p:pic>
      <p:sp>
        <p:nvSpPr>
          <p:cNvPr id="7" name="Titre 2"/>
          <p:cNvSpPr txBox="1">
            <a:spLocks/>
          </p:cNvSpPr>
          <p:nvPr/>
        </p:nvSpPr>
        <p:spPr>
          <a:xfrm>
            <a:off x="4833257" y="4390316"/>
            <a:ext cx="6987882" cy="1440000"/>
          </a:xfrm>
          <a:prstGeom prst="rect">
            <a:avLst/>
          </a:prstGeom>
          <a:solidFill>
            <a:srgbClr val="EF6722"/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b="1" smtClean="0"/>
              <a:t>Insert</a:t>
            </a:r>
            <a:r>
              <a:rPr lang="fr-FR" smtClean="0"/>
              <a:t> 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46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Sed vitae </a:t>
            </a:r>
            <a:r>
              <a:rPr lang="fr-FR" dirty="0" err="1" smtClean="0"/>
              <a:t>portitor</a:t>
            </a:r>
            <a:r>
              <a:rPr lang="fr-FR" dirty="0" smtClean="0"/>
              <a:t> </a:t>
            </a:r>
            <a:r>
              <a:rPr lang="fr-FR" dirty="0" err="1" smtClean="0"/>
              <a:t>nulla</a:t>
            </a:r>
            <a:r>
              <a:rPr lang="fr-FR" dirty="0" smtClean="0"/>
              <a:t> </a:t>
            </a:r>
            <a:r>
              <a:rPr lang="fr-FR" dirty="0" err="1"/>
              <a:t>sed</a:t>
            </a:r>
            <a:r>
              <a:rPr lang="fr-FR" dirty="0"/>
              <a:t> </a:t>
            </a:r>
            <a:r>
              <a:rPr lang="fr-FR" dirty="0" err="1"/>
              <a:t>rhoncus</a:t>
            </a:r>
            <a:r>
              <a:rPr lang="fr-FR" dirty="0"/>
              <a:t> ante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6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558923" y="2885207"/>
            <a:ext cx="3135721" cy="2768172"/>
          </a:xfrm>
        </p:spPr>
        <p:txBody>
          <a:bodyPr/>
          <a:lstStyle/>
          <a:p>
            <a:r>
              <a:rPr lang="fr-FR" dirty="0" err="1"/>
              <a:t>Aliquam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pulvinar</a:t>
            </a:r>
            <a:r>
              <a:rPr lang="fr-FR" dirty="0"/>
              <a:t> massa at </a:t>
            </a:r>
            <a:r>
              <a:rPr lang="fr-FR" dirty="0" err="1"/>
              <a:t>interdum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</a:t>
            </a:r>
            <a:r>
              <a:rPr lang="fr-FR" dirty="0" err="1"/>
              <a:t>feugiat</a:t>
            </a:r>
            <a:r>
              <a:rPr lang="fr-FR" dirty="0"/>
              <a:t> at </a:t>
            </a:r>
            <a:r>
              <a:rPr lang="fr-FR" dirty="0" err="1"/>
              <a:t>augue</a:t>
            </a:r>
            <a:r>
              <a:rPr lang="fr-FR" dirty="0"/>
              <a:t> a porta. </a:t>
            </a:r>
            <a:r>
              <a:rPr lang="fr-FR" dirty="0" err="1"/>
              <a:t>Etiam</a:t>
            </a:r>
            <a:r>
              <a:rPr lang="fr-FR" dirty="0"/>
              <a:t> </a:t>
            </a:r>
            <a:r>
              <a:rPr lang="fr-FR" dirty="0" err="1"/>
              <a:t>quam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, </a:t>
            </a:r>
            <a:r>
              <a:rPr lang="fr-FR" dirty="0" err="1"/>
              <a:t>porttitor</a:t>
            </a:r>
            <a:r>
              <a:rPr lang="fr-FR" dirty="0"/>
              <a:t> at </a:t>
            </a:r>
            <a:r>
              <a:rPr lang="fr-FR" dirty="0" err="1"/>
              <a:t>gravida</a:t>
            </a:r>
            <a:r>
              <a:rPr lang="fr-FR" dirty="0"/>
              <a:t> </a:t>
            </a:r>
            <a:r>
              <a:rPr lang="fr-FR" dirty="0" err="1"/>
              <a:t>lobortis</a:t>
            </a:r>
            <a:r>
              <a:rPr lang="fr-FR" dirty="0"/>
              <a:t>, </a:t>
            </a:r>
            <a:r>
              <a:rPr lang="fr-FR" dirty="0" err="1"/>
              <a:t>imperdiet</a:t>
            </a:r>
            <a:r>
              <a:rPr lang="fr-FR" dirty="0"/>
              <a:t> nec </a:t>
            </a:r>
            <a:r>
              <a:rPr lang="fr-FR" dirty="0" err="1"/>
              <a:t>lorem</a:t>
            </a:r>
            <a:r>
              <a:rPr lang="fr-FR" dirty="0"/>
              <a:t>. </a:t>
            </a:r>
            <a:r>
              <a:rPr lang="fr-FR" dirty="0" err="1"/>
              <a:t>Morbi</a:t>
            </a:r>
            <a:r>
              <a:rPr lang="fr-FR" dirty="0"/>
              <a:t> </a:t>
            </a:r>
            <a:r>
              <a:rPr lang="fr-FR" dirty="0" err="1"/>
              <a:t>eleifend</a:t>
            </a:r>
            <a:r>
              <a:rPr lang="fr-FR" dirty="0"/>
              <a:t> </a:t>
            </a:r>
            <a:r>
              <a:rPr lang="fr-FR" dirty="0" smtClean="0"/>
              <a:t>arc</a:t>
            </a:r>
          </a:p>
          <a:p>
            <a:pPr lvl="1"/>
            <a:r>
              <a:rPr lang="fr-FR" dirty="0" smtClean="0"/>
              <a:t>At </a:t>
            </a:r>
            <a:r>
              <a:rPr lang="fr-FR" dirty="0" err="1"/>
              <a:t>eleifend</a:t>
            </a:r>
            <a:r>
              <a:rPr lang="fr-FR" dirty="0"/>
              <a:t> </a:t>
            </a:r>
            <a:r>
              <a:rPr lang="fr-FR" dirty="0" err="1"/>
              <a:t>augue</a:t>
            </a:r>
            <a:r>
              <a:rPr lang="fr-FR" dirty="0"/>
              <a:t> </a:t>
            </a:r>
            <a:r>
              <a:rPr lang="fr-FR" dirty="0" err="1"/>
              <a:t>rhoncus</a:t>
            </a:r>
            <a:r>
              <a:rPr lang="fr-FR" dirty="0"/>
              <a:t> </a:t>
            </a:r>
            <a:r>
              <a:rPr lang="fr-FR" dirty="0" err="1" smtClean="0"/>
              <a:t>atic</a:t>
            </a:r>
            <a:r>
              <a:rPr lang="fr-FR" dirty="0" smtClean="0"/>
              <a:t>. </a:t>
            </a:r>
            <a:r>
              <a:rPr lang="fr-FR" dirty="0" err="1"/>
              <a:t>Maecenas</a:t>
            </a:r>
            <a:r>
              <a:rPr lang="fr-FR" dirty="0"/>
              <a:t> </a:t>
            </a:r>
            <a:r>
              <a:rPr lang="fr-FR" dirty="0" err="1"/>
              <a:t>viverra</a:t>
            </a:r>
            <a:r>
              <a:rPr lang="fr-FR" dirty="0"/>
              <a:t> </a:t>
            </a:r>
            <a:r>
              <a:rPr lang="fr-FR" dirty="0" err="1"/>
              <a:t>eros</a:t>
            </a:r>
            <a:r>
              <a:rPr lang="fr-FR" dirty="0"/>
              <a:t> eu </a:t>
            </a:r>
            <a:r>
              <a:rPr lang="fr-FR" dirty="0" err="1"/>
              <a:t>ultrices</a:t>
            </a:r>
            <a:r>
              <a:rPr lang="fr-FR" dirty="0"/>
              <a:t> </a:t>
            </a:r>
            <a:r>
              <a:rPr lang="fr-FR" dirty="0" err="1"/>
              <a:t>ultrices</a:t>
            </a:r>
            <a:r>
              <a:rPr lang="fr-FR" dirty="0"/>
              <a:t>. In </a:t>
            </a:r>
            <a:r>
              <a:rPr lang="fr-FR" dirty="0" err="1"/>
              <a:t>quam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,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nisl</a:t>
            </a:r>
            <a:r>
              <a:rPr lang="fr-FR" dirty="0"/>
              <a:t> </a:t>
            </a:r>
            <a:r>
              <a:rPr lang="fr-FR" dirty="0" err="1"/>
              <a:t>accumsan</a:t>
            </a:r>
            <a:r>
              <a:rPr lang="fr-FR" dirty="0"/>
              <a:t>,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fermentum</a:t>
            </a:r>
            <a:r>
              <a:rPr lang="fr-FR" dirty="0"/>
              <a:t> nunc. 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4887708" y="2885207"/>
            <a:ext cx="3135721" cy="2768172"/>
          </a:xfrm>
        </p:spPr>
        <p:txBody>
          <a:bodyPr/>
          <a:lstStyle/>
          <a:p>
            <a:r>
              <a:rPr lang="fr-FR" dirty="0" err="1"/>
              <a:t>Aliquam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pulvinar</a:t>
            </a:r>
            <a:r>
              <a:rPr lang="fr-FR" dirty="0"/>
              <a:t> massa at </a:t>
            </a:r>
            <a:r>
              <a:rPr lang="fr-FR" dirty="0" err="1"/>
              <a:t>interdum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</a:t>
            </a:r>
            <a:r>
              <a:rPr lang="fr-FR" dirty="0" err="1"/>
              <a:t>feugiat</a:t>
            </a:r>
            <a:r>
              <a:rPr lang="fr-FR" dirty="0"/>
              <a:t> at </a:t>
            </a:r>
            <a:r>
              <a:rPr lang="fr-FR" dirty="0" err="1"/>
              <a:t>augue</a:t>
            </a:r>
            <a:r>
              <a:rPr lang="fr-FR" dirty="0"/>
              <a:t> a porta. </a:t>
            </a:r>
            <a:r>
              <a:rPr lang="fr-FR" dirty="0" err="1"/>
              <a:t>Etiam</a:t>
            </a:r>
            <a:r>
              <a:rPr lang="fr-FR" dirty="0"/>
              <a:t> </a:t>
            </a:r>
            <a:r>
              <a:rPr lang="fr-FR" dirty="0" err="1"/>
              <a:t>quam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, </a:t>
            </a:r>
            <a:r>
              <a:rPr lang="fr-FR" dirty="0" err="1"/>
              <a:t>porttitor</a:t>
            </a:r>
            <a:r>
              <a:rPr lang="fr-FR" dirty="0"/>
              <a:t> at </a:t>
            </a:r>
            <a:r>
              <a:rPr lang="fr-FR" dirty="0" err="1"/>
              <a:t>gravida</a:t>
            </a:r>
            <a:r>
              <a:rPr lang="fr-FR" dirty="0"/>
              <a:t> </a:t>
            </a:r>
            <a:r>
              <a:rPr lang="fr-FR" dirty="0" err="1"/>
              <a:t>lobortis</a:t>
            </a:r>
            <a:r>
              <a:rPr lang="fr-FR" dirty="0"/>
              <a:t>, </a:t>
            </a:r>
            <a:r>
              <a:rPr lang="fr-FR" dirty="0" err="1"/>
              <a:t>imperdiet</a:t>
            </a:r>
            <a:r>
              <a:rPr lang="fr-FR" dirty="0"/>
              <a:t> nec </a:t>
            </a:r>
            <a:r>
              <a:rPr lang="fr-FR" dirty="0" err="1"/>
              <a:t>lorem</a:t>
            </a:r>
            <a:r>
              <a:rPr lang="fr-FR" dirty="0"/>
              <a:t>. </a:t>
            </a:r>
            <a:r>
              <a:rPr lang="fr-FR" dirty="0" err="1"/>
              <a:t>Morbi</a:t>
            </a:r>
            <a:r>
              <a:rPr lang="fr-FR" dirty="0"/>
              <a:t> </a:t>
            </a:r>
            <a:r>
              <a:rPr lang="fr-FR" dirty="0" err="1"/>
              <a:t>eleifend</a:t>
            </a:r>
            <a:r>
              <a:rPr lang="fr-FR" dirty="0"/>
              <a:t> arc</a:t>
            </a:r>
          </a:p>
          <a:p>
            <a:pPr lvl="1"/>
            <a:r>
              <a:rPr lang="fr-FR" dirty="0"/>
              <a:t>At </a:t>
            </a:r>
            <a:r>
              <a:rPr lang="fr-FR" dirty="0" err="1"/>
              <a:t>eleifend</a:t>
            </a:r>
            <a:r>
              <a:rPr lang="fr-FR" dirty="0"/>
              <a:t> </a:t>
            </a:r>
            <a:r>
              <a:rPr lang="fr-FR" dirty="0" err="1"/>
              <a:t>augue</a:t>
            </a:r>
            <a:r>
              <a:rPr lang="fr-FR" dirty="0"/>
              <a:t> </a:t>
            </a:r>
            <a:r>
              <a:rPr lang="fr-FR" dirty="0" err="1"/>
              <a:t>rhoncus</a:t>
            </a:r>
            <a:r>
              <a:rPr lang="fr-FR" dirty="0"/>
              <a:t> </a:t>
            </a:r>
            <a:r>
              <a:rPr lang="fr-FR" dirty="0" err="1"/>
              <a:t>atic</a:t>
            </a:r>
            <a:r>
              <a:rPr lang="fr-FR" dirty="0"/>
              <a:t>. </a:t>
            </a:r>
            <a:r>
              <a:rPr lang="fr-FR" dirty="0" err="1"/>
              <a:t>Maecenas</a:t>
            </a:r>
            <a:r>
              <a:rPr lang="fr-FR" dirty="0"/>
              <a:t> </a:t>
            </a:r>
            <a:r>
              <a:rPr lang="fr-FR" dirty="0" err="1"/>
              <a:t>viverra</a:t>
            </a:r>
            <a:r>
              <a:rPr lang="fr-FR" dirty="0"/>
              <a:t> </a:t>
            </a:r>
            <a:r>
              <a:rPr lang="fr-FR" dirty="0" err="1"/>
              <a:t>eros</a:t>
            </a:r>
            <a:r>
              <a:rPr lang="fr-FR" dirty="0"/>
              <a:t> eu </a:t>
            </a:r>
            <a:r>
              <a:rPr lang="fr-FR" dirty="0" err="1"/>
              <a:t>ultrices</a:t>
            </a:r>
            <a:r>
              <a:rPr lang="fr-FR" dirty="0"/>
              <a:t> </a:t>
            </a:r>
            <a:r>
              <a:rPr lang="fr-FR" dirty="0" err="1"/>
              <a:t>ultrices</a:t>
            </a:r>
            <a:r>
              <a:rPr lang="fr-FR" dirty="0"/>
              <a:t>. In </a:t>
            </a:r>
            <a:r>
              <a:rPr lang="fr-FR" dirty="0" err="1"/>
              <a:t>quam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,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nisl</a:t>
            </a:r>
            <a:r>
              <a:rPr lang="fr-FR" dirty="0"/>
              <a:t> </a:t>
            </a:r>
            <a:r>
              <a:rPr lang="fr-FR" dirty="0" err="1"/>
              <a:t>accumsan</a:t>
            </a:r>
            <a:r>
              <a:rPr lang="fr-FR" dirty="0"/>
              <a:t>,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fermentum</a:t>
            </a:r>
            <a:r>
              <a:rPr lang="fr-FR" dirty="0"/>
              <a:t> nunc. </a:t>
            </a:r>
          </a:p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>
          <a:xfrm>
            <a:off x="8216492" y="2885207"/>
            <a:ext cx="3135721" cy="2768172"/>
          </a:xfrm>
        </p:spPr>
        <p:txBody>
          <a:bodyPr/>
          <a:lstStyle/>
          <a:p>
            <a:r>
              <a:rPr lang="fr-FR" dirty="0" err="1"/>
              <a:t>Aliquam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pulvinar</a:t>
            </a:r>
            <a:r>
              <a:rPr lang="fr-FR" dirty="0"/>
              <a:t> massa at </a:t>
            </a:r>
            <a:r>
              <a:rPr lang="fr-FR" dirty="0" err="1"/>
              <a:t>interdum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</a:t>
            </a:r>
            <a:r>
              <a:rPr lang="fr-FR" dirty="0" err="1"/>
              <a:t>feugiat</a:t>
            </a:r>
            <a:r>
              <a:rPr lang="fr-FR" dirty="0"/>
              <a:t> at </a:t>
            </a:r>
            <a:r>
              <a:rPr lang="fr-FR" dirty="0" err="1"/>
              <a:t>augue</a:t>
            </a:r>
            <a:r>
              <a:rPr lang="fr-FR" dirty="0"/>
              <a:t> a porta. </a:t>
            </a:r>
            <a:r>
              <a:rPr lang="fr-FR" dirty="0" err="1"/>
              <a:t>Etiam</a:t>
            </a:r>
            <a:r>
              <a:rPr lang="fr-FR" dirty="0"/>
              <a:t> </a:t>
            </a:r>
            <a:r>
              <a:rPr lang="fr-FR" dirty="0" err="1"/>
              <a:t>quam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, </a:t>
            </a:r>
            <a:r>
              <a:rPr lang="fr-FR" dirty="0" err="1"/>
              <a:t>porttitor</a:t>
            </a:r>
            <a:r>
              <a:rPr lang="fr-FR" dirty="0"/>
              <a:t> at </a:t>
            </a:r>
            <a:r>
              <a:rPr lang="fr-FR" dirty="0" err="1"/>
              <a:t>gravida</a:t>
            </a:r>
            <a:r>
              <a:rPr lang="fr-FR" dirty="0"/>
              <a:t> </a:t>
            </a:r>
            <a:r>
              <a:rPr lang="fr-FR" dirty="0" err="1"/>
              <a:t>lobortis</a:t>
            </a:r>
            <a:r>
              <a:rPr lang="fr-FR" dirty="0"/>
              <a:t>, </a:t>
            </a:r>
            <a:r>
              <a:rPr lang="fr-FR" dirty="0" err="1"/>
              <a:t>imperdiet</a:t>
            </a:r>
            <a:r>
              <a:rPr lang="fr-FR" dirty="0"/>
              <a:t> nec </a:t>
            </a:r>
            <a:r>
              <a:rPr lang="fr-FR" dirty="0" err="1"/>
              <a:t>lorem</a:t>
            </a:r>
            <a:r>
              <a:rPr lang="fr-FR" dirty="0"/>
              <a:t>. </a:t>
            </a:r>
            <a:r>
              <a:rPr lang="fr-FR" dirty="0" err="1"/>
              <a:t>Morbi</a:t>
            </a:r>
            <a:r>
              <a:rPr lang="fr-FR" dirty="0"/>
              <a:t> </a:t>
            </a:r>
            <a:r>
              <a:rPr lang="fr-FR" dirty="0" err="1"/>
              <a:t>eleifend</a:t>
            </a:r>
            <a:r>
              <a:rPr lang="fr-FR" dirty="0"/>
              <a:t> arc</a:t>
            </a:r>
          </a:p>
          <a:p>
            <a:pPr lvl="1"/>
            <a:r>
              <a:rPr lang="fr-FR" dirty="0"/>
              <a:t>At </a:t>
            </a:r>
            <a:r>
              <a:rPr lang="fr-FR" dirty="0" err="1"/>
              <a:t>eleifend</a:t>
            </a:r>
            <a:r>
              <a:rPr lang="fr-FR" dirty="0"/>
              <a:t> </a:t>
            </a:r>
            <a:r>
              <a:rPr lang="fr-FR" dirty="0" err="1"/>
              <a:t>augue</a:t>
            </a:r>
            <a:r>
              <a:rPr lang="fr-FR" dirty="0"/>
              <a:t> </a:t>
            </a:r>
            <a:r>
              <a:rPr lang="fr-FR" dirty="0" err="1"/>
              <a:t>rhoncus</a:t>
            </a:r>
            <a:r>
              <a:rPr lang="fr-FR" dirty="0"/>
              <a:t> </a:t>
            </a:r>
            <a:r>
              <a:rPr lang="fr-FR" dirty="0" err="1"/>
              <a:t>atic</a:t>
            </a:r>
            <a:r>
              <a:rPr lang="fr-FR" dirty="0"/>
              <a:t>. </a:t>
            </a:r>
            <a:r>
              <a:rPr lang="fr-FR" dirty="0" err="1"/>
              <a:t>Maecenas</a:t>
            </a:r>
            <a:r>
              <a:rPr lang="fr-FR" dirty="0"/>
              <a:t> </a:t>
            </a:r>
            <a:r>
              <a:rPr lang="fr-FR" dirty="0" err="1"/>
              <a:t>viverra</a:t>
            </a:r>
            <a:r>
              <a:rPr lang="fr-FR" dirty="0"/>
              <a:t> </a:t>
            </a:r>
            <a:r>
              <a:rPr lang="fr-FR" dirty="0" err="1"/>
              <a:t>eros</a:t>
            </a:r>
            <a:r>
              <a:rPr lang="fr-FR" dirty="0"/>
              <a:t> eu </a:t>
            </a:r>
            <a:r>
              <a:rPr lang="fr-FR" dirty="0" err="1"/>
              <a:t>ultrices</a:t>
            </a:r>
            <a:r>
              <a:rPr lang="fr-FR" dirty="0"/>
              <a:t> </a:t>
            </a:r>
            <a:r>
              <a:rPr lang="fr-FR" dirty="0" err="1"/>
              <a:t>ultrices</a:t>
            </a:r>
            <a:r>
              <a:rPr lang="fr-FR" dirty="0"/>
              <a:t>. In </a:t>
            </a:r>
            <a:r>
              <a:rPr lang="fr-FR" dirty="0" err="1"/>
              <a:t>quam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,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nisl</a:t>
            </a:r>
            <a:r>
              <a:rPr lang="fr-FR" dirty="0"/>
              <a:t> </a:t>
            </a:r>
            <a:r>
              <a:rPr lang="fr-FR" dirty="0" err="1"/>
              <a:t>accumsan</a:t>
            </a:r>
            <a:r>
              <a:rPr lang="fr-FR" dirty="0"/>
              <a:t>,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fermentum</a:t>
            </a:r>
            <a:r>
              <a:rPr lang="fr-FR" dirty="0"/>
              <a:t> nunc. </a:t>
            </a:r>
          </a:p>
          <a:p>
            <a:endParaRPr lang="fr-FR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72B8474-9DD2-4BF9-AF3A-FE8AB1F55416}"/>
              </a:ext>
            </a:extLst>
          </p:cNvPr>
          <p:cNvSpPr txBox="1"/>
          <p:nvPr/>
        </p:nvSpPr>
        <p:spPr>
          <a:xfrm>
            <a:off x="8396577" y="1778673"/>
            <a:ext cx="232972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1600" spc="-40" dirty="0" smtClean="0">
                <a:solidFill>
                  <a:srgbClr val="414445"/>
                </a:solidFill>
                <a:latin typeface="Calibri Léger" charset="0"/>
                <a:cs typeface="Calibri Léger" charset="0"/>
              </a:rPr>
              <a:t>CRAS TEMPUS</a:t>
            </a:r>
            <a:endParaRPr lang="fr-FR" sz="1600" dirty="0">
              <a:latin typeface="Calibri Léger" charset="0"/>
              <a:cs typeface="Calibri Léger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B772F9B-8EC4-44B1-9685-90791B1AC1E4}"/>
              </a:ext>
            </a:extLst>
          </p:cNvPr>
          <p:cNvSpPr/>
          <p:nvPr/>
        </p:nvSpPr>
        <p:spPr>
          <a:xfrm>
            <a:off x="1556925" y="2289027"/>
            <a:ext cx="9797535" cy="0"/>
          </a:xfrm>
          <a:custGeom>
            <a:avLst/>
            <a:gdLst/>
            <a:ahLst/>
            <a:cxnLst/>
            <a:rect l="l" t="t" r="r" b="b"/>
            <a:pathLst>
              <a:path w="8458835">
                <a:moveTo>
                  <a:pt x="0" y="0"/>
                </a:moveTo>
                <a:lnTo>
                  <a:pt x="8458263" y="0"/>
                </a:lnTo>
              </a:path>
            </a:pathLst>
          </a:custGeom>
          <a:ln w="6350">
            <a:solidFill>
              <a:srgbClr val="E95022"/>
            </a:solidFill>
          </a:ln>
        </p:spPr>
        <p:txBody>
          <a:bodyPr wrap="square" lIns="0" tIns="0" rIns="0" bIns="0" rtlCol="0"/>
          <a:lstStyle/>
          <a:p>
            <a:endParaRPr sz="50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7B23BDB-DAA2-4212-8553-FA2B4AD62E75}"/>
              </a:ext>
            </a:extLst>
          </p:cNvPr>
          <p:cNvSpPr/>
          <p:nvPr/>
        </p:nvSpPr>
        <p:spPr>
          <a:xfrm>
            <a:off x="6012511" y="2186455"/>
            <a:ext cx="205129" cy="20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0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193891E-2DF0-4114-A993-8753EE1582A2}"/>
              </a:ext>
            </a:extLst>
          </p:cNvPr>
          <p:cNvSpPr/>
          <p:nvPr/>
        </p:nvSpPr>
        <p:spPr>
          <a:xfrm>
            <a:off x="2965523" y="2186455"/>
            <a:ext cx="205144" cy="205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0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E8F458F-64AB-4DDB-B974-7002FAA55A7B}"/>
              </a:ext>
            </a:extLst>
          </p:cNvPr>
          <p:cNvSpPr/>
          <p:nvPr/>
        </p:nvSpPr>
        <p:spPr>
          <a:xfrm>
            <a:off x="9469742" y="2186455"/>
            <a:ext cx="205129" cy="205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00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F8318DF4-8D4D-45B9-8C4A-7B080880F5A2}"/>
              </a:ext>
            </a:extLst>
          </p:cNvPr>
          <p:cNvSpPr/>
          <p:nvPr/>
        </p:nvSpPr>
        <p:spPr>
          <a:xfrm>
            <a:off x="1556928" y="1557338"/>
            <a:ext cx="9797535" cy="0"/>
          </a:xfrm>
          <a:custGeom>
            <a:avLst/>
            <a:gdLst/>
            <a:ahLst/>
            <a:cxnLst/>
            <a:rect l="l" t="t" r="r" b="b"/>
            <a:pathLst>
              <a:path w="8458835">
                <a:moveTo>
                  <a:pt x="845826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E95022"/>
            </a:solidFill>
          </a:ln>
        </p:spPr>
        <p:txBody>
          <a:bodyPr wrap="square" lIns="0" tIns="0" rIns="0" bIns="0" rtlCol="0"/>
          <a:lstStyle/>
          <a:p>
            <a:endParaRPr sz="5000"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88EC91EF-5956-40D7-A020-2C041AE2D8EB}"/>
              </a:ext>
            </a:extLst>
          </p:cNvPr>
          <p:cNvSpPr/>
          <p:nvPr/>
        </p:nvSpPr>
        <p:spPr>
          <a:xfrm>
            <a:off x="4142574" y="1662800"/>
            <a:ext cx="261836" cy="523672"/>
          </a:xfrm>
          <a:custGeom>
            <a:avLst/>
            <a:gdLst/>
            <a:ahLst/>
            <a:cxnLst/>
            <a:rect l="l" t="t" r="r" b="b"/>
            <a:pathLst>
              <a:path w="226060" h="452119">
                <a:moveTo>
                  <a:pt x="0" y="0"/>
                </a:moveTo>
                <a:lnTo>
                  <a:pt x="226047" y="226060"/>
                </a:lnTo>
                <a:lnTo>
                  <a:pt x="0" y="452107"/>
                </a:lnTo>
              </a:path>
            </a:pathLst>
          </a:custGeom>
          <a:ln w="6350">
            <a:solidFill>
              <a:srgbClr val="E95022"/>
            </a:solidFill>
          </a:ln>
        </p:spPr>
        <p:txBody>
          <a:bodyPr wrap="square" lIns="0" tIns="0" rIns="0" bIns="0" rtlCol="0"/>
          <a:lstStyle/>
          <a:p>
            <a:endParaRPr sz="5000"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EEA9FCF0-6881-41B2-81D2-41742C0C31F9}"/>
              </a:ext>
            </a:extLst>
          </p:cNvPr>
          <p:cNvSpPr/>
          <p:nvPr/>
        </p:nvSpPr>
        <p:spPr>
          <a:xfrm>
            <a:off x="7423949" y="1662800"/>
            <a:ext cx="261836" cy="523672"/>
          </a:xfrm>
          <a:custGeom>
            <a:avLst/>
            <a:gdLst/>
            <a:ahLst/>
            <a:cxnLst/>
            <a:rect l="l" t="t" r="r" b="b"/>
            <a:pathLst>
              <a:path w="226059" h="452119">
                <a:moveTo>
                  <a:pt x="0" y="0"/>
                </a:moveTo>
                <a:lnTo>
                  <a:pt x="226060" y="226060"/>
                </a:lnTo>
                <a:lnTo>
                  <a:pt x="0" y="452107"/>
                </a:lnTo>
              </a:path>
            </a:pathLst>
          </a:custGeom>
          <a:ln w="6350">
            <a:solidFill>
              <a:srgbClr val="E95022"/>
            </a:solidFill>
          </a:ln>
        </p:spPr>
        <p:txBody>
          <a:bodyPr wrap="square" lIns="0" tIns="0" rIns="0" bIns="0" rtlCol="0"/>
          <a:lstStyle/>
          <a:p>
            <a:endParaRPr sz="500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D72B8474-9DD2-4BF9-AF3A-FE8AB1F55416}"/>
              </a:ext>
            </a:extLst>
          </p:cNvPr>
          <p:cNvSpPr txBox="1"/>
          <p:nvPr/>
        </p:nvSpPr>
        <p:spPr>
          <a:xfrm>
            <a:off x="5120640" y="1778673"/>
            <a:ext cx="232972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1600" spc="-40" dirty="0" smtClean="0">
                <a:solidFill>
                  <a:srgbClr val="414445"/>
                </a:solidFill>
                <a:latin typeface="Calibri Léger" charset="0"/>
                <a:cs typeface="Calibri Léger" charset="0"/>
              </a:rPr>
              <a:t>VITAE FINIBUS EST</a:t>
            </a:r>
            <a:endParaRPr lang="fr-FR" sz="1600" dirty="0">
              <a:latin typeface="Calibri Léger" charset="0"/>
              <a:cs typeface="Calibri Léger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D72B8474-9DD2-4BF9-AF3A-FE8AB1F55416}"/>
              </a:ext>
            </a:extLst>
          </p:cNvPr>
          <p:cNvSpPr txBox="1"/>
          <p:nvPr/>
        </p:nvSpPr>
        <p:spPr>
          <a:xfrm>
            <a:off x="1773141" y="1778673"/>
            <a:ext cx="232972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1600" spc="-40" dirty="0" smtClean="0">
                <a:solidFill>
                  <a:srgbClr val="414445"/>
                </a:solidFill>
                <a:latin typeface="Calibri Léger" charset="0"/>
                <a:cs typeface="Calibri Léger" charset="0"/>
              </a:rPr>
              <a:t>FAUCIBUS QUIS ORCI</a:t>
            </a:r>
            <a:endParaRPr lang="fr-FR" sz="1600" dirty="0">
              <a:latin typeface="Calibri Léger" charset="0"/>
              <a:cs typeface="Calibri Lég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6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Donec</a:t>
            </a:r>
            <a:r>
              <a:rPr lang="fr-FR" dirty="0"/>
              <a:t> nec </a:t>
            </a:r>
            <a:r>
              <a:rPr lang="fr-FR" dirty="0" err="1"/>
              <a:t>quam</a:t>
            </a:r>
            <a:r>
              <a:rPr lang="fr-FR" dirty="0"/>
              <a:t> </a:t>
            </a:r>
            <a:r>
              <a:rPr lang="fr-FR" dirty="0" err="1"/>
              <a:t>faucibus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Sed </a:t>
            </a:r>
            <a:r>
              <a:rPr lang="fr-FR" dirty="0" err="1"/>
              <a:t>ac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id </a:t>
            </a:r>
            <a:r>
              <a:rPr lang="fr-FR" dirty="0" err="1"/>
              <a:t>justo</a:t>
            </a:r>
            <a:r>
              <a:rPr lang="fr-FR" dirty="0"/>
              <a:t> </a:t>
            </a:r>
            <a:r>
              <a:rPr lang="fr-FR" dirty="0" err="1"/>
              <a:t>rutrum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nec </a:t>
            </a:r>
            <a:r>
              <a:rPr lang="fr-FR" dirty="0" err="1"/>
              <a:t>ligula</a:t>
            </a:r>
            <a:r>
              <a:rPr lang="fr-FR" dirty="0"/>
              <a:t>. </a:t>
            </a:r>
            <a:r>
              <a:rPr lang="fr-FR" dirty="0" err="1"/>
              <a:t>Aliquam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 a </a:t>
            </a:r>
            <a:r>
              <a:rPr lang="fr-FR" dirty="0" err="1"/>
              <a:t>odio</a:t>
            </a:r>
            <a:r>
              <a:rPr lang="fr-FR" dirty="0"/>
              <a:t> </a:t>
            </a:r>
            <a:r>
              <a:rPr lang="fr-FR" dirty="0" err="1"/>
              <a:t>aliquet</a:t>
            </a:r>
            <a:r>
              <a:rPr lang="fr-FR" dirty="0"/>
              <a:t>,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pulvinar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</a:t>
            </a:r>
            <a:r>
              <a:rPr lang="fr-FR" dirty="0" err="1"/>
              <a:t>feugiat</a:t>
            </a:r>
            <a:r>
              <a:rPr lang="fr-FR" dirty="0"/>
              <a:t>. </a:t>
            </a:r>
            <a:r>
              <a:rPr lang="fr-FR" dirty="0" err="1"/>
              <a:t>Etiam</a:t>
            </a:r>
            <a:r>
              <a:rPr lang="fr-FR" dirty="0"/>
              <a:t> ut </a:t>
            </a:r>
            <a:r>
              <a:rPr lang="fr-FR" dirty="0" err="1"/>
              <a:t>nisi</a:t>
            </a:r>
            <a:r>
              <a:rPr lang="fr-FR" dirty="0"/>
              <a:t> </a:t>
            </a:r>
            <a:r>
              <a:rPr lang="fr-FR" dirty="0" err="1"/>
              <a:t>leo</a:t>
            </a:r>
            <a:r>
              <a:rPr lang="fr-FR" dirty="0"/>
              <a:t>. </a:t>
            </a:r>
            <a:r>
              <a:rPr lang="fr-FR" dirty="0" err="1"/>
              <a:t>Cras</a:t>
            </a:r>
            <a:r>
              <a:rPr lang="fr-FR" dirty="0"/>
              <a:t> a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iaculis</a:t>
            </a:r>
            <a:r>
              <a:rPr lang="fr-FR" dirty="0"/>
              <a:t>, </a:t>
            </a:r>
            <a:r>
              <a:rPr lang="fr-FR" dirty="0" err="1"/>
              <a:t>gravida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nec,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lectus</a:t>
            </a:r>
            <a:r>
              <a:rPr lang="fr-FR" dirty="0"/>
              <a:t>. </a:t>
            </a:r>
            <a:r>
              <a:rPr lang="fr-FR" dirty="0" err="1"/>
              <a:t>Cras</a:t>
            </a:r>
            <a:r>
              <a:rPr lang="fr-FR" dirty="0"/>
              <a:t> </a:t>
            </a:r>
            <a:r>
              <a:rPr lang="fr-FR" dirty="0" err="1"/>
              <a:t>tempus</a:t>
            </a:r>
            <a:r>
              <a:rPr lang="fr-FR" dirty="0"/>
              <a:t> </a:t>
            </a:r>
            <a:r>
              <a:rPr lang="fr-FR" dirty="0" err="1"/>
              <a:t>ullamcorper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efficitur</a:t>
            </a:r>
            <a:r>
              <a:rPr lang="fr-FR" dirty="0"/>
              <a:t>. </a:t>
            </a:r>
            <a:r>
              <a:rPr lang="fr-FR" dirty="0" err="1"/>
              <a:t>Integer</a:t>
            </a:r>
            <a:r>
              <a:rPr lang="fr-FR" dirty="0"/>
              <a:t> non </a:t>
            </a:r>
            <a:r>
              <a:rPr lang="fr-FR" dirty="0" err="1"/>
              <a:t>condimentum</a:t>
            </a:r>
            <a:r>
              <a:rPr lang="fr-FR" dirty="0"/>
              <a:t> ex. </a:t>
            </a:r>
            <a:r>
              <a:rPr lang="fr-FR" dirty="0" err="1"/>
              <a:t>Nullam</a:t>
            </a:r>
            <a:r>
              <a:rPr lang="fr-FR" dirty="0"/>
              <a:t> id </a:t>
            </a:r>
            <a:r>
              <a:rPr lang="fr-FR" dirty="0" err="1"/>
              <a:t>vestibulum</a:t>
            </a:r>
            <a:r>
              <a:rPr lang="fr-FR" dirty="0"/>
              <a:t> erat, vitae </a:t>
            </a:r>
            <a:r>
              <a:rPr lang="fr-FR" dirty="0" err="1"/>
              <a:t>finibus</a:t>
            </a:r>
            <a:r>
              <a:rPr lang="fr-FR" dirty="0"/>
              <a:t> est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1558924" y="4423576"/>
            <a:ext cx="2068687" cy="1669249"/>
          </a:xfrm>
        </p:spPr>
        <p:txBody>
          <a:bodyPr/>
          <a:lstStyle/>
          <a:p>
            <a:r>
              <a:rPr lang="fr-FR" b="1" dirty="0">
                <a:solidFill>
                  <a:srgbClr val="EC6823"/>
                </a:solidFill>
              </a:rPr>
              <a:t>Sed </a:t>
            </a:r>
            <a:r>
              <a:rPr lang="fr-FR" b="1" dirty="0" err="1" smtClean="0">
                <a:solidFill>
                  <a:srgbClr val="EC6823"/>
                </a:solidFill>
              </a:rPr>
              <a:t>placerat</a:t>
            </a:r>
            <a:endParaRPr lang="fr-FR" b="1" dirty="0" smtClean="0">
              <a:solidFill>
                <a:srgbClr val="EC6823"/>
              </a:solidFill>
            </a:endParaRPr>
          </a:p>
          <a:p>
            <a:r>
              <a:rPr lang="fr-FR" dirty="0" err="1" smtClean="0"/>
              <a:t>Umi</a:t>
            </a:r>
            <a:r>
              <a:rPr lang="fr-FR" dirty="0" smtClean="0"/>
              <a:t> </a:t>
            </a:r>
            <a:r>
              <a:rPr lang="fr-FR" dirty="0" err="1"/>
              <a:t>scelerisque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ornare</a:t>
            </a:r>
            <a:r>
              <a:rPr lang="fr-FR" dirty="0"/>
              <a:t>. </a:t>
            </a:r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sed</a:t>
            </a:r>
            <a:r>
              <a:rPr lang="fr-FR" dirty="0"/>
              <a:t>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 smtClean="0"/>
              <a:t>orci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>
          <a:xfrm>
            <a:off x="4133791" y="4423576"/>
            <a:ext cx="2068687" cy="1669249"/>
          </a:xfrm>
        </p:spPr>
        <p:txBody>
          <a:bodyPr/>
          <a:lstStyle/>
          <a:p>
            <a:r>
              <a:rPr lang="fr-FR" b="1" dirty="0" err="1">
                <a:solidFill>
                  <a:srgbClr val="EC6823"/>
                </a:solidFill>
              </a:rPr>
              <a:t>Cras</a:t>
            </a:r>
            <a:r>
              <a:rPr lang="fr-FR" b="1" dirty="0">
                <a:solidFill>
                  <a:srgbClr val="EC6823"/>
                </a:solidFill>
              </a:rPr>
              <a:t> </a:t>
            </a:r>
            <a:r>
              <a:rPr lang="fr-FR" b="1" dirty="0" err="1">
                <a:solidFill>
                  <a:srgbClr val="EC6823"/>
                </a:solidFill>
              </a:rPr>
              <a:t>eget</a:t>
            </a:r>
            <a:r>
              <a:rPr lang="fr-FR" b="1" dirty="0">
                <a:solidFill>
                  <a:srgbClr val="EC6823"/>
                </a:solidFill>
              </a:rPr>
              <a:t> </a:t>
            </a:r>
            <a:r>
              <a:rPr lang="fr-FR" b="1" dirty="0" err="1">
                <a:solidFill>
                  <a:srgbClr val="EC6823"/>
                </a:solidFill>
              </a:rPr>
              <a:t>dolor</a:t>
            </a:r>
            <a:r>
              <a:rPr lang="fr-FR" b="1" dirty="0">
                <a:solidFill>
                  <a:srgbClr val="EC6823"/>
                </a:solidFill>
              </a:rPr>
              <a:t> </a:t>
            </a:r>
            <a:r>
              <a:rPr lang="fr-FR" b="1" dirty="0" err="1" smtClean="0">
                <a:solidFill>
                  <a:srgbClr val="EC6823"/>
                </a:solidFill>
              </a:rPr>
              <a:t>lorem</a:t>
            </a:r>
            <a:endParaRPr lang="fr-FR" b="1" dirty="0" smtClean="0">
              <a:solidFill>
                <a:srgbClr val="EC6823"/>
              </a:solidFill>
            </a:endParaRPr>
          </a:p>
          <a:p>
            <a:r>
              <a:rPr lang="fr-FR" dirty="0" err="1" smtClean="0"/>
              <a:t>Interdum</a:t>
            </a:r>
            <a:r>
              <a:rPr lang="fr-FR" dirty="0" smtClean="0"/>
              <a:t> </a:t>
            </a:r>
            <a:r>
              <a:rPr lang="fr-FR" dirty="0"/>
              <a:t>et </a:t>
            </a:r>
            <a:r>
              <a:rPr lang="fr-FR" dirty="0" err="1"/>
              <a:t>malesuada</a:t>
            </a:r>
            <a:r>
              <a:rPr lang="fr-FR" dirty="0"/>
              <a:t> </a:t>
            </a:r>
            <a:r>
              <a:rPr lang="fr-FR" dirty="0" err="1"/>
              <a:t>fames</a:t>
            </a:r>
            <a:r>
              <a:rPr lang="fr-FR" dirty="0"/>
              <a:t> </a:t>
            </a:r>
            <a:r>
              <a:rPr lang="fr-FR" dirty="0" err="1"/>
              <a:t>ac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 smtClean="0"/>
              <a:t>faucibus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6708658" y="4423576"/>
            <a:ext cx="2068687" cy="1669249"/>
          </a:xfrm>
        </p:spPr>
        <p:txBody>
          <a:bodyPr/>
          <a:lstStyle/>
          <a:p>
            <a:r>
              <a:rPr lang="fr-FR" b="1" dirty="0" err="1" smtClean="0">
                <a:solidFill>
                  <a:srgbClr val="EC6823"/>
                </a:solidFill>
              </a:rPr>
              <a:t>Led</a:t>
            </a:r>
            <a:r>
              <a:rPr lang="fr-FR" b="1" dirty="0" smtClean="0">
                <a:solidFill>
                  <a:srgbClr val="EC6823"/>
                </a:solidFill>
              </a:rPr>
              <a:t> </a:t>
            </a:r>
            <a:r>
              <a:rPr lang="fr-FR" b="1" dirty="0">
                <a:solidFill>
                  <a:srgbClr val="EC6823"/>
                </a:solidFill>
              </a:rPr>
              <a:t>bibendum non </a:t>
            </a:r>
            <a:r>
              <a:rPr lang="fr-FR" b="1" dirty="0" err="1" smtClean="0">
                <a:solidFill>
                  <a:srgbClr val="EC6823"/>
                </a:solidFill>
              </a:rPr>
              <a:t>justo</a:t>
            </a:r>
            <a:endParaRPr lang="fr-FR" b="1" dirty="0" smtClean="0">
              <a:solidFill>
                <a:srgbClr val="EC6823"/>
              </a:solidFill>
            </a:endParaRPr>
          </a:p>
          <a:p>
            <a:r>
              <a:rPr lang="fr-FR" dirty="0" err="1" smtClean="0"/>
              <a:t>Quis</a:t>
            </a:r>
            <a:r>
              <a:rPr lang="fr-FR" dirty="0" smtClean="0"/>
              <a:t> </a:t>
            </a:r>
            <a:r>
              <a:rPr lang="fr-FR" dirty="0" err="1"/>
              <a:t>egestas</a:t>
            </a:r>
            <a:r>
              <a:rPr lang="fr-FR" dirty="0"/>
              <a:t>. </a:t>
            </a:r>
            <a:r>
              <a:rPr lang="fr-FR" dirty="0" err="1" smtClean="0"/>
              <a:t>Classaptent</a:t>
            </a:r>
            <a:r>
              <a:rPr lang="fr-FR" dirty="0" smtClean="0"/>
              <a:t> </a:t>
            </a:r>
            <a:r>
              <a:rPr lang="fr-FR" dirty="0" err="1"/>
              <a:t>taciti</a:t>
            </a:r>
            <a:r>
              <a:rPr lang="fr-FR" dirty="0"/>
              <a:t> </a:t>
            </a:r>
            <a:r>
              <a:rPr lang="fr-FR" dirty="0" err="1"/>
              <a:t>sociosqu</a:t>
            </a:r>
            <a:r>
              <a:rPr lang="fr-FR" dirty="0"/>
              <a:t> ad </a:t>
            </a:r>
            <a:r>
              <a:rPr lang="fr-FR" dirty="0" err="1" smtClean="0"/>
              <a:t>litora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9283526" y="4423576"/>
            <a:ext cx="2068687" cy="1669249"/>
          </a:xfrm>
        </p:spPr>
        <p:txBody>
          <a:bodyPr/>
          <a:lstStyle/>
          <a:p>
            <a:r>
              <a:rPr lang="fr-FR" b="1" dirty="0" smtClean="0">
                <a:solidFill>
                  <a:srgbClr val="EC6823"/>
                </a:solidFill>
              </a:rPr>
              <a:t>Um </a:t>
            </a:r>
            <a:r>
              <a:rPr lang="fr-FR" b="1" dirty="0" err="1">
                <a:solidFill>
                  <a:srgbClr val="EC6823"/>
                </a:solidFill>
              </a:rPr>
              <a:t>consequat</a:t>
            </a:r>
            <a:r>
              <a:rPr lang="fr-FR" b="1" dirty="0">
                <a:solidFill>
                  <a:srgbClr val="EC6823"/>
                </a:solidFill>
              </a:rPr>
              <a:t> </a:t>
            </a:r>
            <a:r>
              <a:rPr lang="fr-FR" b="1" dirty="0" err="1">
                <a:solidFill>
                  <a:srgbClr val="EC6823"/>
                </a:solidFill>
              </a:rPr>
              <a:t>sit</a:t>
            </a:r>
            <a:r>
              <a:rPr lang="fr-FR" b="1" dirty="0">
                <a:solidFill>
                  <a:srgbClr val="EC6823"/>
                </a:solidFill>
              </a:rPr>
              <a:t> </a:t>
            </a:r>
            <a:r>
              <a:rPr lang="fr-FR" b="1" dirty="0" err="1" smtClean="0">
                <a:solidFill>
                  <a:srgbClr val="EC6823"/>
                </a:solidFill>
              </a:rPr>
              <a:t>amet</a:t>
            </a:r>
            <a:endParaRPr lang="fr-FR" b="1" dirty="0" smtClean="0">
              <a:solidFill>
                <a:srgbClr val="EC6823"/>
              </a:solidFill>
            </a:endParaRPr>
          </a:p>
          <a:p>
            <a:r>
              <a:rPr lang="fr-FR" dirty="0" err="1"/>
              <a:t>U</a:t>
            </a:r>
            <a:r>
              <a:rPr lang="fr-FR" dirty="0" err="1" smtClean="0"/>
              <a:t>nec</a:t>
            </a:r>
            <a:r>
              <a:rPr lang="fr-FR" dirty="0" smtClean="0"/>
              <a:t> </a:t>
            </a:r>
            <a:r>
              <a:rPr lang="fr-FR" dirty="0" err="1" smtClean="0"/>
              <a:t>ligula</a:t>
            </a:r>
            <a:r>
              <a:rPr lang="fr-FR" dirty="0" smtClean="0"/>
              <a:t> </a:t>
            </a:r>
            <a:r>
              <a:rPr lang="fr-FR" dirty="0" err="1" smtClean="0"/>
              <a:t>liquam</a:t>
            </a:r>
            <a:r>
              <a:rPr lang="fr-FR" dirty="0" smtClean="0"/>
              <a:t> </a:t>
            </a:r>
            <a:r>
              <a:rPr lang="fr-FR" dirty="0" err="1" smtClean="0"/>
              <a:t>pellentesque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384" y="3068615"/>
            <a:ext cx="1354961" cy="1354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36" y="3031275"/>
            <a:ext cx="1261768" cy="1261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068960"/>
            <a:ext cx="1445599" cy="1445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20" y="3192651"/>
            <a:ext cx="1100392" cy="11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8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 smtClean="0"/>
              <a:t>Fusce</a:t>
            </a:r>
            <a:r>
              <a:rPr lang="fr-FR" dirty="0" smtClean="0"/>
              <a:t> </a:t>
            </a:r>
            <a:r>
              <a:rPr lang="fr-FR" dirty="0" err="1"/>
              <a:t>vel</a:t>
            </a:r>
            <a:r>
              <a:rPr lang="fr-FR" dirty="0"/>
              <a:t> massa </a:t>
            </a:r>
            <a:r>
              <a:rPr lang="fr-FR" dirty="0" err="1"/>
              <a:t>massa</a:t>
            </a:r>
            <a:r>
              <a:rPr lang="fr-FR" dirty="0"/>
              <a:t>. </a:t>
            </a:r>
            <a:r>
              <a:rPr lang="fr-FR" dirty="0" err="1"/>
              <a:t>Mauris</a:t>
            </a:r>
            <a:r>
              <a:rPr lang="fr-FR" dirty="0"/>
              <a:t> vitae </a:t>
            </a:r>
            <a:r>
              <a:rPr lang="fr-FR" dirty="0" err="1"/>
              <a:t>elit</a:t>
            </a:r>
            <a:r>
              <a:rPr lang="fr-FR" dirty="0"/>
              <a:t> vitae </a:t>
            </a:r>
            <a:r>
              <a:rPr lang="fr-FR" dirty="0" err="1"/>
              <a:t>arcu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 </a:t>
            </a:r>
            <a:r>
              <a:rPr lang="fr-FR" dirty="0" err="1"/>
              <a:t>facilisis</a:t>
            </a:r>
            <a:r>
              <a:rPr lang="fr-FR" dirty="0"/>
              <a:t> nec vitae </a:t>
            </a:r>
            <a:r>
              <a:rPr lang="fr-FR" dirty="0" err="1"/>
              <a:t>justo</a:t>
            </a:r>
            <a:r>
              <a:rPr lang="fr-FR" dirty="0"/>
              <a:t>. </a:t>
            </a:r>
            <a:r>
              <a:rPr lang="fr-FR" dirty="0" err="1"/>
              <a:t>Etiam</a:t>
            </a:r>
            <a:r>
              <a:rPr lang="fr-FR" dirty="0"/>
              <a:t> </a:t>
            </a:r>
            <a:r>
              <a:rPr lang="fr-FR" dirty="0" err="1"/>
              <a:t>egestas</a:t>
            </a:r>
            <a:r>
              <a:rPr lang="fr-FR" dirty="0"/>
              <a:t> diam eu </a:t>
            </a:r>
            <a:r>
              <a:rPr lang="fr-FR" dirty="0" err="1"/>
              <a:t>felis</a:t>
            </a:r>
            <a:r>
              <a:rPr lang="fr-FR" dirty="0"/>
              <a:t> </a:t>
            </a:r>
            <a:r>
              <a:rPr lang="fr-FR" dirty="0" err="1"/>
              <a:t>finibus</a:t>
            </a:r>
            <a:r>
              <a:rPr lang="fr-FR" dirty="0"/>
              <a:t> </a:t>
            </a:r>
            <a:r>
              <a:rPr lang="fr-FR" dirty="0" err="1"/>
              <a:t>finibus</a:t>
            </a:r>
            <a:r>
              <a:rPr lang="fr-FR" dirty="0"/>
              <a:t>. </a:t>
            </a:r>
            <a:r>
              <a:rPr lang="fr-FR" dirty="0" err="1"/>
              <a:t>Praesent</a:t>
            </a:r>
            <a:r>
              <a:rPr lang="fr-FR" dirty="0"/>
              <a:t> at est a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pulvinar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sed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.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 smtClean="0"/>
              <a:t>Name, </a:t>
            </a:r>
            <a:r>
              <a:rPr lang="fr-FR" dirty="0" err="1" smtClean="0"/>
              <a:t>Function</a:t>
            </a:r>
            <a:endParaRPr lang="fr-FR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4950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9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pour une image 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Espace réservé du texte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pour une image  7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9" name="Espace réservé du texte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Espace réservé pour une image  9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1" name="Espace réservé du texte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2" name="Espace réservé pour une image  11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3" name="Espace réservé du texte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maris Consulting Them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822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5822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580</Words>
  <Application>Microsoft Office PowerPoint</Application>
  <PresentationFormat>Widescreen</PresentationFormat>
  <Paragraphs>110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.AppleSystemUIFont</vt:lpstr>
      <vt:lpstr>Arial</vt:lpstr>
      <vt:lpstr>Calibri</vt:lpstr>
      <vt:lpstr>Calibri Léger</vt:lpstr>
      <vt:lpstr>Open Sans</vt:lpstr>
      <vt:lpstr>Amaris Consulting Theme</vt:lpstr>
      <vt:lpstr>PowerPoint Presentation</vt:lpstr>
      <vt:lpstr>PowerPoint Presentation</vt:lpstr>
      <vt:lpstr>PowerPoint Presentation</vt:lpstr>
      <vt:lpstr>Neque porro quisquam est qui dolorem ipsum</vt:lpstr>
      <vt:lpstr>PowerPoint Presentation</vt:lpstr>
      <vt:lpstr>Sed vitae portitor nulla sed rhoncus ante</vt:lpstr>
      <vt:lpstr>Donec nec quam faucibus</vt:lpstr>
      <vt:lpstr>Title</vt:lpstr>
      <vt:lpstr>PowerPoint Presentation</vt:lpstr>
      <vt:lpstr>PowerPoint Presentation</vt:lpstr>
      <vt:lpstr>Chart template</vt:lpstr>
      <vt:lpstr>Chart template</vt:lpstr>
      <vt:lpstr>Table template</vt:lpstr>
      <vt:lpstr>Timeline template</vt:lpstr>
      <vt:lpstr>PowerPoint Presentation</vt:lpstr>
      <vt:lpstr>Amaris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Amaris Consulting</dc:title>
  <dc:subject/>
  <dc:creator>Pixikult</dc:creator>
  <cp:keywords/>
  <dc:description/>
  <cp:lastModifiedBy>RENET Céléna</cp:lastModifiedBy>
  <cp:revision>169</cp:revision>
  <dcterms:created xsi:type="dcterms:W3CDTF">2018-05-02T18:38:48Z</dcterms:created>
  <dcterms:modified xsi:type="dcterms:W3CDTF">2018-05-16T13:41:31Z</dcterms:modified>
  <cp:category/>
</cp:coreProperties>
</file>